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2" r:id="rId6"/>
    <p:sldId id="263" r:id="rId7"/>
    <p:sldId id="264" r:id="rId8"/>
    <p:sldId id="265" r:id="rId9"/>
    <p:sldId id="260" r:id="rId10"/>
    <p:sldId id="256" r:id="rId11"/>
    <p:sldId id="25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CFB134-539D-4F8C-BEFD-F6D96ABA7218}" v="38" dt="2023-02-18T15:57:40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301" y="13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torial Guidington" userId="cafe6e30-5b74-44cb-86bd-a5512e819ebf" providerId="ADAL" clId="{10CFB134-539D-4F8C-BEFD-F6D96ABA7218}"/>
    <pc:docChg chg="custSel modSld">
      <pc:chgData name="Tutorial Guidington" userId="cafe6e30-5b74-44cb-86bd-a5512e819ebf" providerId="ADAL" clId="{10CFB134-539D-4F8C-BEFD-F6D96ABA7218}" dt="2023-02-18T15:58:49.291" v="262" actId="207"/>
      <pc:docMkLst>
        <pc:docMk/>
      </pc:docMkLst>
      <pc:sldChg chg="addSp delSp modSp mod">
        <pc:chgData name="Tutorial Guidington" userId="cafe6e30-5b74-44cb-86bd-a5512e819ebf" providerId="ADAL" clId="{10CFB134-539D-4F8C-BEFD-F6D96ABA7218}" dt="2023-02-18T15:56:26.182" v="252" actId="20577"/>
        <pc:sldMkLst>
          <pc:docMk/>
          <pc:sldMk cId="1336335695" sldId="260"/>
        </pc:sldMkLst>
        <pc:spChg chg="add mod">
          <ac:chgData name="Tutorial Guidington" userId="cafe6e30-5b74-44cb-86bd-a5512e819ebf" providerId="ADAL" clId="{10CFB134-539D-4F8C-BEFD-F6D96ABA7218}" dt="2023-02-18T15:54:27.526" v="224" actId="1076"/>
          <ac:spMkLst>
            <pc:docMk/>
            <pc:sldMk cId="1336335695" sldId="260"/>
            <ac:spMk id="2" creationId="{67C6712F-8590-C872-140A-38E60E44E4FF}"/>
          </ac:spMkLst>
        </pc:spChg>
        <pc:spChg chg="add mod">
          <ac:chgData name="Tutorial Guidington" userId="cafe6e30-5b74-44cb-86bd-a5512e819ebf" providerId="ADAL" clId="{10CFB134-539D-4F8C-BEFD-F6D96ABA7218}" dt="2023-02-18T15:54:27.526" v="224" actId="1076"/>
          <ac:spMkLst>
            <pc:docMk/>
            <pc:sldMk cId="1336335695" sldId="260"/>
            <ac:spMk id="3" creationId="{88B0834A-6FD9-C6F0-AFEF-1A1A9DF86A4D}"/>
          </ac:spMkLst>
        </pc:spChg>
        <pc:spChg chg="add mod">
          <ac:chgData name="Tutorial Guidington" userId="cafe6e30-5b74-44cb-86bd-a5512e819ebf" providerId="ADAL" clId="{10CFB134-539D-4F8C-BEFD-F6D96ABA7218}" dt="2023-02-18T15:54:27.526" v="224" actId="1076"/>
          <ac:spMkLst>
            <pc:docMk/>
            <pc:sldMk cId="1336335695" sldId="260"/>
            <ac:spMk id="4" creationId="{B9404524-3FA1-D8A3-ED35-175DBB73D04E}"/>
          </ac:spMkLst>
        </pc:spChg>
        <pc:spChg chg="add mod">
          <ac:chgData name="Tutorial Guidington" userId="cafe6e30-5b74-44cb-86bd-a5512e819ebf" providerId="ADAL" clId="{10CFB134-539D-4F8C-BEFD-F6D96ABA7218}" dt="2023-02-18T15:54:27.526" v="224" actId="1076"/>
          <ac:spMkLst>
            <pc:docMk/>
            <pc:sldMk cId="1336335695" sldId="260"/>
            <ac:spMk id="5" creationId="{44D828A7-59D7-831B-96DE-4F442E35680F}"/>
          </ac:spMkLst>
        </pc:spChg>
        <pc:spChg chg="add mod">
          <ac:chgData name="Tutorial Guidington" userId="cafe6e30-5b74-44cb-86bd-a5512e819ebf" providerId="ADAL" clId="{10CFB134-539D-4F8C-BEFD-F6D96ABA7218}" dt="2023-02-18T15:54:27.526" v="224" actId="1076"/>
          <ac:spMkLst>
            <pc:docMk/>
            <pc:sldMk cId="1336335695" sldId="260"/>
            <ac:spMk id="6" creationId="{5B8BB5A4-C5B8-8F76-CF4C-7D9CCB1BD9C4}"/>
          </ac:spMkLst>
        </pc:spChg>
        <pc:spChg chg="mod">
          <ac:chgData name="Tutorial Guidington" userId="cafe6e30-5b74-44cb-86bd-a5512e819ebf" providerId="ADAL" clId="{10CFB134-539D-4F8C-BEFD-F6D96ABA7218}" dt="2023-02-18T15:47:11.297" v="169" actId="404"/>
          <ac:spMkLst>
            <pc:docMk/>
            <pc:sldMk cId="1336335695" sldId="260"/>
            <ac:spMk id="7" creationId="{CB37E0BF-6954-8BA4-D388-D303FEBC305C}"/>
          </ac:spMkLst>
        </pc:spChg>
        <pc:spChg chg="add mod">
          <ac:chgData name="Tutorial Guidington" userId="cafe6e30-5b74-44cb-86bd-a5512e819ebf" providerId="ADAL" clId="{10CFB134-539D-4F8C-BEFD-F6D96ABA7218}" dt="2023-02-18T15:55:50.059" v="237" actId="122"/>
          <ac:spMkLst>
            <pc:docMk/>
            <pc:sldMk cId="1336335695" sldId="260"/>
            <ac:spMk id="8" creationId="{C7FA3DFD-85FB-0604-1A14-643B8BF5581C}"/>
          </ac:spMkLst>
        </pc:spChg>
        <pc:spChg chg="add mod">
          <ac:chgData name="Tutorial Guidington" userId="cafe6e30-5b74-44cb-86bd-a5512e819ebf" providerId="ADAL" clId="{10CFB134-539D-4F8C-BEFD-F6D96ABA7218}" dt="2023-02-18T15:56:16.925" v="247" actId="20577"/>
          <ac:spMkLst>
            <pc:docMk/>
            <pc:sldMk cId="1336335695" sldId="260"/>
            <ac:spMk id="10" creationId="{653133F7-D74F-B205-2AF3-15E2A745E0FD}"/>
          </ac:spMkLst>
        </pc:spChg>
        <pc:spChg chg="add mod">
          <ac:chgData name="Tutorial Guidington" userId="cafe6e30-5b74-44cb-86bd-a5512e819ebf" providerId="ADAL" clId="{10CFB134-539D-4F8C-BEFD-F6D96ABA7218}" dt="2023-02-18T15:56:21.815" v="250" actId="20577"/>
          <ac:spMkLst>
            <pc:docMk/>
            <pc:sldMk cId="1336335695" sldId="260"/>
            <ac:spMk id="11" creationId="{5F0694C8-2A68-F311-BF50-03CF050C627E}"/>
          </ac:spMkLst>
        </pc:spChg>
        <pc:spChg chg="add del mod">
          <ac:chgData name="Tutorial Guidington" userId="cafe6e30-5b74-44cb-86bd-a5512e819ebf" providerId="ADAL" clId="{10CFB134-539D-4F8C-BEFD-F6D96ABA7218}" dt="2023-02-18T15:56:19.733" v="249"/>
          <ac:spMkLst>
            <pc:docMk/>
            <pc:sldMk cId="1336335695" sldId="260"/>
            <ac:spMk id="12" creationId="{4742DE5D-4D36-D001-4AF7-268035E2935A}"/>
          </ac:spMkLst>
        </pc:spChg>
        <pc:spChg chg="add mod">
          <ac:chgData name="Tutorial Guidington" userId="cafe6e30-5b74-44cb-86bd-a5512e819ebf" providerId="ADAL" clId="{10CFB134-539D-4F8C-BEFD-F6D96ABA7218}" dt="2023-02-18T15:56:23.981" v="251" actId="20577"/>
          <ac:spMkLst>
            <pc:docMk/>
            <pc:sldMk cId="1336335695" sldId="260"/>
            <ac:spMk id="13" creationId="{A8ABD53D-6024-5E69-DD31-6ECD75D42AD6}"/>
          </ac:spMkLst>
        </pc:spChg>
        <pc:spChg chg="add mod">
          <ac:chgData name="Tutorial Guidington" userId="cafe6e30-5b74-44cb-86bd-a5512e819ebf" providerId="ADAL" clId="{10CFB134-539D-4F8C-BEFD-F6D96ABA7218}" dt="2023-02-18T15:56:26.182" v="252" actId="20577"/>
          <ac:spMkLst>
            <pc:docMk/>
            <pc:sldMk cId="1336335695" sldId="260"/>
            <ac:spMk id="14" creationId="{6A24627D-0220-C330-E5E6-FE32F9C07E46}"/>
          </ac:spMkLst>
        </pc:spChg>
        <pc:picChg chg="del">
          <ac:chgData name="Tutorial Guidington" userId="cafe6e30-5b74-44cb-86bd-a5512e819ebf" providerId="ADAL" clId="{10CFB134-539D-4F8C-BEFD-F6D96ABA7218}" dt="2023-02-18T12:34:39.283" v="0" actId="478"/>
          <ac:picMkLst>
            <pc:docMk/>
            <pc:sldMk cId="1336335695" sldId="260"/>
            <ac:picMk id="9" creationId="{DE4F8B97-1654-5174-5E00-F7E1D5D95877}"/>
          </ac:picMkLst>
        </pc:picChg>
      </pc:sldChg>
      <pc:sldChg chg="addSp modSp mod">
        <pc:chgData name="Tutorial Guidington" userId="cafe6e30-5b74-44cb-86bd-a5512e819ebf" providerId="ADAL" clId="{10CFB134-539D-4F8C-BEFD-F6D96ABA7218}" dt="2023-02-18T15:51:45.852" v="197" actId="962"/>
        <pc:sldMkLst>
          <pc:docMk/>
          <pc:sldMk cId="1997643119" sldId="261"/>
        </pc:sldMkLst>
        <pc:spChg chg="add mod">
          <ac:chgData name="Tutorial Guidington" userId="cafe6e30-5b74-44cb-86bd-a5512e819ebf" providerId="ADAL" clId="{10CFB134-539D-4F8C-BEFD-F6D96ABA7218}" dt="2023-02-18T15:51:32.324" v="195" actId="962"/>
          <ac:spMkLst>
            <pc:docMk/>
            <pc:sldMk cId="1997643119" sldId="261"/>
            <ac:spMk id="2" creationId="{19D588AB-1864-8664-0989-3B301C016F71}"/>
          </ac:spMkLst>
        </pc:spChg>
        <pc:spChg chg="add mod">
          <ac:chgData name="Tutorial Guidington" userId="cafe6e30-5b74-44cb-86bd-a5512e819ebf" providerId="ADAL" clId="{10CFB134-539D-4F8C-BEFD-F6D96ABA7218}" dt="2023-02-18T15:51:39.451" v="196" actId="962"/>
          <ac:spMkLst>
            <pc:docMk/>
            <pc:sldMk cId="1997643119" sldId="261"/>
            <ac:spMk id="4" creationId="{D4DB0339-772F-4659-21FB-8F1D9149D0DE}"/>
          </ac:spMkLst>
        </pc:spChg>
        <pc:spChg chg="add mod">
          <ac:chgData name="Tutorial Guidington" userId="cafe6e30-5b74-44cb-86bd-a5512e819ebf" providerId="ADAL" clId="{10CFB134-539D-4F8C-BEFD-F6D96ABA7218}" dt="2023-02-18T15:51:45.852" v="197" actId="962"/>
          <ac:spMkLst>
            <pc:docMk/>
            <pc:sldMk cId="1997643119" sldId="261"/>
            <ac:spMk id="6" creationId="{6CF6C5B9-5F47-CCAC-1DFD-36D10C98B79B}"/>
          </ac:spMkLst>
        </pc:spChg>
        <pc:spChg chg="mod">
          <ac:chgData name="Tutorial Guidington" userId="cafe6e30-5b74-44cb-86bd-a5512e819ebf" providerId="ADAL" clId="{10CFB134-539D-4F8C-BEFD-F6D96ABA7218}" dt="2023-02-18T15:49:18.219" v="187" actId="1076"/>
          <ac:spMkLst>
            <pc:docMk/>
            <pc:sldMk cId="1997643119" sldId="261"/>
            <ac:spMk id="16" creationId="{509DF9FC-0F59-C667-DE75-E6096CBCB878}"/>
          </ac:spMkLst>
        </pc:spChg>
        <pc:spChg chg="mod">
          <ac:chgData name="Tutorial Guidington" userId="cafe6e30-5b74-44cb-86bd-a5512e819ebf" providerId="ADAL" clId="{10CFB134-539D-4F8C-BEFD-F6D96ABA7218}" dt="2023-02-18T15:51:25.553" v="194" actId="962"/>
          <ac:spMkLst>
            <pc:docMk/>
            <pc:sldMk cId="1997643119" sldId="261"/>
            <ac:spMk id="17" creationId="{96FFC80D-9152-7C0A-F08D-02D6CB58CD38}"/>
          </ac:spMkLst>
        </pc:spChg>
      </pc:sldChg>
      <pc:sldChg chg="addSp modSp mod">
        <pc:chgData name="Tutorial Guidington" userId="cafe6e30-5b74-44cb-86bd-a5512e819ebf" providerId="ADAL" clId="{10CFB134-539D-4F8C-BEFD-F6D96ABA7218}" dt="2023-02-18T15:52:19.522" v="201" actId="962"/>
        <pc:sldMkLst>
          <pc:docMk/>
          <pc:sldMk cId="3071215510" sldId="262"/>
        </pc:sldMkLst>
        <pc:spChg chg="mod">
          <ac:chgData name="Tutorial Guidington" userId="cafe6e30-5b74-44cb-86bd-a5512e819ebf" providerId="ADAL" clId="{10CFB134-539D-4F8C-BEFD-F6D96ABA7218}" dt="2023-02-18T15:49:30.108" v="188" actId="207"/>
          <ac:spMkLst>
            <pc:docMk/>
            <pc:sldMk cId="3071215510" sldId="262"/>
            <ac:spMk id="4" creationId="{A326A761-8457-D948-AB23-87322D64D99C}"/>
          </ac:spMkLst>
        </pc:spChg>
        <pc:spChg chg="mod">
          <ac:chgData name="Tutorial Guidington" userId="cafe6e30-5b74-44cb-86bd-a5512e819ebf" providerId="ADAL" clId="{10CFB134-539D-4F8C-BEFD-F6D96ABA7218}" dt="2023-02-18T15:51:58.241" v="198" actId="962"/>
          <ac:spMkLst>
            <pc:docMk/>
            <pc:sldMk cId="3071215510" sldId="262"/>
            <ac:spMk id="6" creationId="{B0D33E75-FFDF-7FB8-96F9-FC88553D0C37}"/>
          </ac:spMkLst>
        </pc:spChg>
        <pc:spChg chg="add mod">
          <ac:chgData name="Tutorial Guidington" userId="cafe6e30-5b74-44cb-86bd-a5512e819ebf" providerId="ADAL" clId="{10CFB134-539D-4F8C-BEFD-F6D96ABA7218}" dt="2023-02-18T15:52:04.433" v="199" actId="962"/>
          <ac:spMkLst>
            <pc:docMk/>
            <pc:sldMk cId="3071215510" sldId="262"/>
            <ac:spMk id="8" creationId="{585F1D4A-E94E-39EF-B2D6-A2A60E68084C}"/>
          </ac:spMkLst>
        </pc:spChg>
        <pc:spChg chg="add mod">
          <ac:chgData name="Tutorial Guidington" userId="cafe6e30-5b74-44cb-86bd-a5512e819ebf" providerId="ADAL" clId="{10CFB134-539D-4F8C-BEFD-F6D96ABA7218}" dt="2023-02-18T15:52:10.434" v="200" actId="962"/>
          <ac:spMkLst>
            <pc:docMk/>
            <pc:sldMk cId="3071215510" sldId="262"/>
            <ac:spMk id="10" creationId="{438E72AE-CBFF-4B83-49DB-4BAE1C79ED48}"/>
          </ac:spMkLst>
        </pc:spChg>
        <pc:spChg chg="add mod">
          <ac:chgData name="Tutorial Guidington" userId="cafe6e30-5b74-44cb-86bd-a5512e819ebf" providerId="ADAL" clId="{10CFB134-539D-4F8C-BEFD-F6D96ABA7218}" dt="2023-02-18T15:52:19.522" v="201" actId="962"/>
          <ac:spMkLst>
            <pc:docMk/>
            <pc:sldMk cId="3071215510" sldId="262"/>
            <ac:spMk id="12" creationId="{AAD0FC16-8022-234D-6DB1-AC743DF308B7}"/>
          </ac:spMkLst>
        </pc:spChg>
      </pc:sldChg>
      <pc:sldChg chg="addSp modSp mod">
        <pc:chgData name="Tutorial Guidington" userId="cafe6e30-5b74-44cb-86bd-a5512e819ebf" providerId="ADAL" clId="{10CFB134-539D-4F8C-BEFD-F6D96ABA7218}" dt="2023-02-18T15:52:54.289" v="206" actId="962"/>
        <pc:sldMkLst>
          <pc:docMk/>
          <pc:sldMk cId="43841836" sldId="263"/>
        </pc:sldMkLst>
        <pc:spChg chg="mod">
          <ac:chgData name="Tutorial Guidington" userId="cafe6e30-5b74-44cb-86bd-a5512e819ebf" providerId="ADAL" clId="{10CFB134-539D-4F8C-BEFD-F6D96ABA7218}" dt="2023-02-18T15:49:39.189" v="190" actId="207"/>
          <ac:spMkLst>
            <pc:docMk/>
            <pc:sldMk cId="43841836" sldId="263"/>
            <ac:spMk id="4" creationId="{37138475-C010-D43C-9A04-A7FACB7A26F9}"/>
          </ac:spMkLst>
        </pc:spChg>
        <pc:spChg chg="mod">
          <ac:chgData name="Tutorial Guidington" userId="cafe6e30-5b74-44cb-86bd-a5512e819ebf" providerId="ADAL" clId="{10CFB134-539D-4F8C-BEFD-F6D96ABA7218}" dt="2023-02-18T15:52:49.226" v="205" actId="962"/>
          <ac:spMkLst>
            <pc:docMk/>
            <pc:sldMk cId="43841836" sldId="263"/>
            <ac:spMk id="6" creationId="{4266D107-2F47-6D7F-7A3F-AA3D5D4B83E7}"/>
          </ac:spMkLst>
        </pc:spChg>
        <pc:spChg chg="add mod">
          <ac:chgData name="Tutorial Guidington" userId="cafe6e30-5b74-44cb-86bd-a5512e819ebf" providerId="ADAL" clId="{10CFB134-539D-4F8C-BEFD-F6D96ABA7218}" dt="2023-02-18T15:52:54.289" v="206" actId="962"/>
          <ac:spMkLst>
            <pc:docMk/>
            <pc:sldMk cId="43841836" sldId="263"/>
            <ac:spMk id="8" creationId="{24EAA30A-1B0E-6441-A6F1-EC26E7F60341}"/>
          </ac:spMkLst>
        </pc:spChg>
        <pc:spChg chg="add mod">
          <ac:chgData name="Tutorial Guidington" userId="cafe6e30-5b74-44cb-86bd-a5512e819ebf" providerId="ADAL" clId="{10CFB134-539D-4F8C-BEFD-F6D96ABA7218}" dt="2023-02-18T15:52:36.485" v="203" actId="962"/>
          <ac:spMkLst>
            <pc:docMk/>
            <pc:sldMk cId="43841836" sldId="263"/>
            <ac:spMk id="10" creationId="{2BFB1E6D-1597-AAC1-05A7-CD1A11782F0F}"/>
          </ac:spMkLst>
        </pc:spChg>
        <pc:spChg chg="add mod">
          <ac:chgData name="Tutorial Guidington" userId="cafe6e30-5b74-44cb-86bd-a5512e819ebf" providerId="ADAL" clId="{10CFB134-539D-4F8C-BEFD-F6D96ABA7218}" dt="2023-02-18T15:52:29.362" v="202" actId="962"/>
          <ac:spMkLst>
            <pc:docMk/>
            <pc:sldMk cId="43841836" sldId="263"/>
            <ac:spMk id="12" creationId="{83CC9F06-FDDF-2AF7-D708-1A5C513F207C}"/>
          </ac:spMkLst>
        </pc:spChg>
      </pc:sldChg>
      <pc:sldChg chg="addSp modSp mod">
        <pc:chgData name="Tutorial Guidington" userId="cafe6e30-5b74-44cb-86bd-a5512e819ebf" providerId="ADAL" clId="{10CFB134-539D-4F8C-BEFD-F6D96ABA7218}" dt="2023-02-18T15:53:23.665" v="210" actId="962"/>
        <pc:sldMkLst>
          <pc:docMk/>
          <pc:sldMk cId="1974043911" sldId="264"/>
        </pc:sldMkLst>
        <pc:spChg chg="mod">
          <ac:chgData name="Tutorial Guidington" userId="cafe6e30-5b74-44cb-86bd-a5512e819ebf" providerId="ADAL" clId="{10CFB134-539D-4F8C-BEFD-F6D96ABA7218}" dt="2023-02-18T15:49:54.138" v="192" actId="207"/>
          <ac:spMkLst>
            <pc:docMk/>
            <pc:sldMk cId="1974043911" sldId="264"/>
            <ac:spMk id="4" creationId="{75815B60-4B9F-1D1A-E09B-109AFECBC5BF}"/>
          </ac:spMkLst>
        </pc:spChg>
        <pc:spChg chg="mod">
          <ac:chgData name="Tutorial Guidington" userId="cafe6e30-5b74-44cb-86bd-a5512e819ebf" providerId="ADAL" clId="{10CFB134-539D-4F8C-BEFD-F6D96ABA7218}" dt="2023-02-18T15:53:23.665" v="210" actId="962"/>
          <ac:spMkLst>
            <pc:docMk/>
            <pc:sldMk cId="1974043911" sldId="264"/>
            <ac:spMk id="6" creationId="{2E525BAA-CB7D-44D8-03F0-C41EA2CB3296}"/>
          </ac:spMkLst>
        </pc:spChg>
        <pc:spChg chg="add mod">
          <ac:chgData name="Tutorial Guidington" userId="cafe6e30-5b74-44cb-86bd-a5512e819ebf" providerId="ADAL" clId="{10CFB134-539D-4F8C-BEFD-F6D96ABA7218}" dt="2023-02-18T15:53:15.154" v="209" actId="962"/>
          <ac:spMkLst>
            <pc:docMk/>
            <pc:sldMk cId="1974043911" sldId="264"/>
            <ac:spMk id="8" creationId="{476807FF-B45F-1401-D9DD-1A7D5CFD348B}"/>
          </ac:spMkLst>
        </pc:spChg>
        <pc:spChg chg="add mod">
          <ac:chgData name="Tutorial Guidington" userId="cafe6e30-5b74-44cb-86bd-a5512e819ebf" providerId="ADAL" clId="{10CFB134-539D-4F8C-BEFD-F6D96ABA7218}" dt="2023-02-18T15:53:09.513" v="208" actId="962"/>
          <ac:spMkLst>
            <pc:docMk/>
            <pc:sldMk cId="1974043911" sldId="264"/>
            <ac:spMk id="10" creationId="{CEEBD3E4-3FA3-E951-67BA-0497EFC053A6}"/>
          </ac:spMkLst>
        </pc:spChg>
        <pc:spChg chg="add mod">
          <ac:chgData name="Tutorial Guidington" userId="cafe6e30-5b74-44cb-86bd-a5512e819ebf" providerId="ADAL" clId="{10CFB134-539D-4F8C-BEFD-F6D96ABA7218}" dt="2023-02-18T15:53:03.729" v="207" actId="962"/>
          <ac:spMkLst>
            <pc:docMk/>
            <pc:sldMk cId="1974043911" sldId="264"/>
            <ac:spMk id="12" creationId="{45E7EFFC-F6C6-69EF-E3E4-E96EB2F23581}"/>
          </ac:spMkLst>
        </pc:spChg>
      </pc:sldChg>
      <pc:sldChg chg="addSp modSp mod">
        <pc:chgData name="Tutorial Guidington" userId="cafe6e30-5b74-44cb-86bd-a5512e819ebf" providerId="ADAL" clId="{10CFB134-539D-4F8C-BEFD-F6D96ABA7218}" dt="2023-02-18T15:58:49.291" v="262" actId="207"/>
        <pc:sldMkLst>
          <pc:docMk/>
          <pc:sldMk cId="3708048370" sldId="265"/>
        </pc:sldMkLst>
        <pc:spChg chg="mod">
          <ac:chgData name="Tutorial Guidington" userId="cafe6e30-5b74-44cb-86bd-a5512e819ebf" providerId="ADAL" clId="{10CFB134-539D-4F8C-BEFD-F6D96ABA7218}" dt="2023-02-18T15:48:34.322" v="183" actId="1076"/>
          <ac:spMkLst>
            <pc:docMk/>
            <pc:sldMk cId="3708048370" sldId="265"/>
            <ac:spMk id="4" creationId="{F265F6C4-DA64-74BA-DD9A-9708C6996C48}"/>
          </ac:spMkLst>
        </pc:spChg>
        <pc:spChg chg="mod">
          <ac:chgData name="Tutorial Guidington" userId="cafe6e30-5b74-44cb-86bd-a5512e819ebf" providerId="ADAL" clId="{10CFB134-539D-4F8C-BEFD-F6D96ABA7218}" dt="2023-02-18T15:58:45.908" v="261" actId="207"/>
          <ac:spMkLst>
            <pc:docMk/>
            <pc:sldMk cId="3708048370" sldId="265"/>
            <ac:spMk id="6" creationId="{CCEDD5C7-2012-321E-5375-5DE22E397E71}"/>
          </ac:spMkLst>
        </pc:spChg>
        <pc:spChg chg="add mod">
          <ac:chgData name="Tutorial Guidington" userId="cafe6e30-5b74-44cb-86bd-a5512e819ebf" providerId="ADAL" clId="{10CFB134-539D-4F8C-BEFD-F6D96ABA7218}" dt="2023-02-18T15:57:34.585" v="255" actId="962"/>
          <ac:spMkLst>
            <pc:docMk/>
            <pc:sldMk cId="3708048370" sldId="265"/>
            <ac:spMk id="8" creationId="{5605A1FE-AB9A-0441-FAF2-B0430364ECD8}"/>
          </ac:spMkLst>
        </pc:spChg>
        <pc:spChg chg="add mod">
          <ac:chgData name="Tutorial Guidington" userId="cafe6e30-5b74-44cb-86bd-a5512e819ebf" providerId="ADAL" clId="{10CFB134-539D-4F8C-BEFD-F6D96ABA7218}" dt="2023-02-18T15:57:27.985" v="254" actId="962"/>
          <ac:spMkLst>
            <pc:docMk/>
            <pc:sldMk cId="3708048370" sldId="265"/>
            <ac:spMk id="10" creationId="{7F7205A4-0B9F-AB90-FC3F-2864D810BBBC}"/>
          </ac:spMkLst>
        </pc:spChg>
        <pc:spChg chg="add mod">
          <ac:chgData name="Tutorial Guidington" userId="cafe6e30-5b74-44cb-86bd-a5512e819ebf" providerId="ADAL" clId="{10CFB134-539D-4F8C-BEFD-F6D96ABA7218}" dt="2023-02-18T15:58:49.291" v="262" actId="207"/>
          <ac:spMkLst>
            <pc:docMk/>
            <pc:sldMk cId="3708048370" sldId="265"/>
            <ac:spMk id="12" creationId="{B71EC035-46D6-1194-8567-15D96C5900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61C-B771-25C8-9B0D-A1967C51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AC565-FAAA-E8FC-7941-2D6EEF251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46D7B-C3D8-94A4-6E81-B6B95B85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AF10D-D1DC-5683-E5F4-97167337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81637-B3D0-5AF0-6C10-ADA1C8E0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96EB-1CD4-C86B-3510-9CC6AEB5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4A4B8B-2F6D-79BB-B3BD-626990E3F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93A6C-D584-D856-236F-0D401845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F244-135F-160B-D93B-92A5F8B7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21D7-CD7C-0CB9-288A-C5FB2E37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71B09B-BB96-DCC3-3AA2-A757EC13A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E2A35D-05D1-BF1C-F8E5-F98871C9A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0AEBB-F75C-6872-758D-F10C7BCB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09FCE-EB4A-2238-6711-F566C6AD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48B0F-5546-AEFE-3CAA-687BAA04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F757-60B1-77FA-B980-F10FECA7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AE29A-4BFF-942E-0954-001711F9E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3451D-C540-43D3-B24A-6494CE8C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5341F-F7AF-E764-5B32-D1E55CCB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0A4B1-9573-D14D-0786-41531FF8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EC42-4557-E015-8F16-7F96317A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61B12-6B76-A427-929C-A6A72EF3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D359B-B747-F99B-91AC-20D491EA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0221-5936-54AD-8783-81B601B1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D190-6522-0BF2-347A-774F296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69785-2289-2802-C389-39611697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9CC5C-DFB5-E35E-C07E-2525664EE7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098A1-5146-4F1E-5EE4-48F219C0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F45F-583C-EC50-0D6C-B9AB07F1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B845F-5BE6-D922-E0BA-D63AEFB9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F49F-6B7D-BE48-8CAB-C0D1E4E7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4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56BC-C99D-6F81-DDFD-8EF17F29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6ADF-9497-1CDF-57B4-20A6DE438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5E085-E4F1-A2F2-2D91-73C9EB4F1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D68C9-D1CC-C788-7F77-DF2A1B45C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783241-D865-DF05-4552-37A63942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9B26BE-CF99-DF7F-680D-55222E80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A5A09-AB80-ED23-E215-CF4623730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E77AAD-58BF-2C5A-C0B8-468457E9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5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940D-90F0-CAFB-A345-4916E570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65AE4-10BD-F128-9999-EAD653B1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DDACE-AC4C-4820-EB63-8B66D643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1EF26-BFCD-9CA6-3DF8-7558B729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6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9E6E6-CF67-C56C-94A0-A8A5AB0A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7D474-1893-633C-24A7-F2B8BA49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7F719-1FBC-F36F-DF4F-0F66CB88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3D75-733F-5BE0-0560-026A8D93D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89AE6-10F7-C345-57B9-C4A3682F1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5430D9-5A27-F6F0-3534-B1824C220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873F0-4D45-6C49-9709-28204A3CC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93224-F312-9412-F047-33788176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DB4EF-F00F-E278-3A70-0BD33B7E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3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55A4-2D9B-FBF9-92D7-E003ADB6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8C7324-3B1B-8BF2-5652-7FD113E2B7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338C0-F49F-1E5C-C505-8939FCE72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67977-D155-A2BC-72CF-2802BF95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A78F4-DCA7-1F5E-C165-E0D4C4FDF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24185-2C48-58A4-CC66-8B1A4DF4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B36D83-8880-509C-69E8-238BDEFB9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9A5DC-B71C-50AA-2359-AD2D1CB0B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D4B1B-E759-BB94-7EAD-BEBB11D40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D3A36-1B14-4433-A2D9-968154BF2BF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F352C-1454-1AF1-592B-EE476E4EB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34759-C32E-26C4-AC1A-94B0B7720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4F4DD-DCAA-465D-91A2-8BA5ABA87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0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19" Type="http://schemas.openxmlformats.org/officeDocument/2006/relationships/image" Target="../media/image8.sv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19" Type="http://schemas.openxmlformats.org/officeDocument/2006/relationships/image" Target="../media/image8.sv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19" Type="http://schemas.openxmlformats.org/officeDocument/2006/relationships/image" Target="../media/image8.sv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19" Type="http://schemas.openxmlformats.org/officeDocument/2006/relationships/image" Target="../media/image8.sv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9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12" Type="http://schemas.openxmlformats.org/officeDocument/2006/relationships/image" Target="../media/image5.png"/><Relationship Id="rId17" Type="http://schemas.openxmlformats.org/officeDocument/2006/relationships/image" Target="../media/image60.png"/><Relationship Id="rId2" Type="http://schemas.openxmlformats.org/officeDocument/2006/relationships/image" Target="../media/image1.png"/><Relationship Id="rId16" Type="http://schemas.openxmlformats.org/officeDocument/2006/relationships/slide" Target="slide10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0.png"/><Relationship Id="rId15" Type="http://schemas.openxmlformats.org/officeDocument/2006/relationships/image" Target="../media/image6.png"/><Relationship Id="rId10" Type="http://schemas.openxmlformats.org/officeDocument/2006/relationships/slide" Target="slide8.xml"/><Relationship Id="rId19" Type="http://schemas.openxmlformats.org/officeDocument/2006/relationships/image" Target="../media/image8.sv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9F8E3A9-DF89-CD17-6490-D97B275FC789}"/>
              </a:ext>
            </a:extLst>
          </p:cNvPr>
          <p:cNvGrpSpPr/>
          <p:nvPr/>
        </p:nvGrpSpPr>
        <p:grpSpPr>
          <a:xfrm>
            <a:off x="4546600" y="2571750"/>
            <a:ext cx="17856200" cy="1714500"/>
            <a:chOff x="4546600" y="2571750"/>
            <a:chExt cx="17856200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19342671"/>
                    </p:ext>
                  </p:extLst>
                </p:nvPr>
              </p:nvGraphicFramePr>
              <p:xfrm>
                <a:off x="45466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1336335695">
                      <pslz:zmPr id="{4D150E3D-0828-45EC-A526-A978D4FF8A1C}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Slide Zoom 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4660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Slide Zoom 4"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99631604"/>
                    </p:ext>
                  </p:extLst>
                </p:nvPr>
              </p:nvGraphicFramePr>
              <p:xfrm>
                <a:off x="82486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9266025">
                      <pslz:zmPr id="{BB0D8237-E774-48D7-B4CC-112F94A875D4}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Slide Zoom 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4865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Slide Zoom 6"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08282492"/>
                    </p:ext>
                  </p:extLst>
                </p:nvPr>
              </p:nvGraphicFramePr>
              <p:xfrm>
                <a:off x="119507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2050183084">
                      <pslz:zmPr id="{D8ABB7D9-BBB7-480F-8B91-709405393F08}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Slide Zoom 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5070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Slide Zoom 8"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94397780"/>
                    </p:ext>
                  </p:extLst>
                </p:nvPr>
              </p:nvGraphicFramePr>
              <p:xfrm>
                <a:off x="156527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886180579">
                      <pslz:zmPr id="{C775635D-8665-4454-9E30-02E2065872A4}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Slide Zoom 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5275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43947536"/>
                    </p:ext>
                  </p:extLst>
                </p:nvPr>
              </p:nvGraphicFramePr>
              <p:xfrm>
                <a:off x="193548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63003483">
                      <pslz:zmPr id="{4BA28B4C-583B-4F7F-A52A-C232283F8415}" transitionDur="1000">
                        <p166:blipFill xmlns:p166="http://schemas.microsoft.com/office/powerpoint/2016/6/main">
                          <a:blip r:embed="rId1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Slide Zoom 1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35480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</p:grpSp>
      <p:pic>
        <p:nvPicPr>
          <p:cNvPr id="14" name="Graphic 13" descr="Caret Right outlin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3B2002-7EE5-4016-0E05-CD688963BB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66475" y="2971800"/>
            <a:ext cx="914400" cy="914400"/>
          </a:xfrm>
          <a:prstGeom prst="rect">
            <a:avLst/>
          </a:prstGeom>
        </p:spPr>
      </p:pic>
      <p:pic>
        <p:nvPicPr>
          <p:cNvPr id="15" name="Graphic 14" descr="Caret Right outlin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1EF710-FFD4-D257-CEC9-96E77AD40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-914400" y="2971800"/>
            <a:ext cx="914400" cy="914400"/>
          </a:xfrm>
          <a:prstGeom prst="rect">
            <a:avLst/>
          </a:prstGeom>
        </p:spPr>
      </p:pic>
      <p:sp>
        <p:nvSpPr>
          <p:cNvPr id="16" name="!!start">
            <a:extLst>
              <a:ext uri="{FF2B5EF4-FFF2-40B4-BE49-F238E27FC236}">
                <a16:creationId xmlns:a16="http://schemas.microsoft.com/office/drawing/2014/main" id="{509DF9FC-0F59-C667-DE75-E6096CBCB878}"/>
              </a:ext>
            </a:extLst>
          </p:cNvPr>
          <p:cNvSpPr/>
          <p:nvPr/>
        </p:nvSpPr>
        <p:spPr>
          <a:xfrm>
            <a:off x="5622917" y="4652169"/>
            <a:ext cx="133350" cy="1333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second">
            <a:hlinkClick r:id="rId20" action="ppaction://hlinksldjump"/>
            <a:extLst>
              <a:ext uri="{FF2B5EF4-FFF2-40B4-BE49-F238E27FC236}">
                <a16:creationId xmlns:a16="http://schemas.microsoft.com/office/drawing/2014/main" id="{96FFC80D-9152-7C0A-F08D-02D6CB58CD38}"/>
              </a:ext>
            </a:extLst>
          </p:cNvPr>
          <p:cNvSpPr/>
          <p:nvPr/>
        </p:nvSpPr>
        <p:spPr>
          <a:xfrm>
            <a:off x="5826121" y="4652169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third">
            <a:hlinkClick r:id="rId20" action="ppaction://hlinksldjump"/>
            <a:extLst>
              <a:ext uri="{FF2B5EF4-FFF2-40B4-BE49-F238E27FC236}">
                <a16:creationId xmlns:a16="http://schemas.microsoft.com/office/drawing/2014/main" id="{19D588AB-1864-8664-0989-3B301C016F71}"/>
              </a:ext>
            </a:extLst>
          </p:cNvPr>
          <p:cNvSpPr/>
          <p:nvPr/>
        </p:nvSpPr>
        <p:spPr>
          <a:xfrm>
            <a:off x="6029325" y="4652169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!!fourth">
            <a:hlinkClick r:id="rId20" action="ppaction://hlinksldjump"/>
            <a:extLst>
              <a:ext uri="{FF2B5EF4-FFF2-40B4-BE49-F238E27FC236}">
                <a16:creationId xmlns:a16="http://schemas.microsoft.com/office/drawing/2014/main" id="{D4DB0339-772F-4659-21FB-8F1D9149D0DE}"/>
              </a:ext>
            </a:extLst>
          </p:cNvPr>
          <p:cNvSpPr/>
          <p:nvPr/>
        </p:nvSpPr>
        <p:spPr>
          <a:xfrm>
            <a:off x="6232529" y="4652169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!!end">
            <a:hlinkClick r:id="rId20" action="ppaction://hlinksldjump"/>
            <a:extLst>
              <a:ext uri="{FF2B5EF4-FFF2-40B4-BE49-F238E27FC236}">
                <a16:creationId xmlns:a16="http://schemas.microsoft.com/office/drawing/2014/main" id="{6CF6C5B9-5F47-CCAC-1DFD-36D10C98B79B}"/>
              </a:ext>
            </a:extLst>
          </p:cNvPr>
          <p:cNvSpPr/>
          <p:nvPr/>
        </p:nvSpPr>
        <p:spPr>
          <a:xfrm>
            <a:off x="6435733" y="4652169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3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945B91-3E07-D25F-7D21-375A7382F740}"/>
              </a:ext>
            </a:extLst>
          </p:cNvPr>
          <p:cNvSpPr txBox="1"/>
          <p:nvPr/>
        </p:nvSpPr>
        <p:spPr>
          <a:xfrm>
            <a:off x="2012515" y="1401409"/>
            <a:ext cx="816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inzel Black" panose="00000A00000000000000" pitchFamily="50" charset="0"/>
              </a:rPr>
              <a:t>FORESTS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EADFFA-9A30-4273-0744-FBCD832833C7}"/>
              </a:ext>
            </a:extLst>
          </p:cNvPr>
          <p:cNvSpPr txBox="1"/>
          <p:nvPr/>
        </p:nvSpPr>
        <p:spPr>
          <a:xfrm>
            <a:off x="2012515" y="2838598"/>
            <a:ext cx="816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Lorem Ipsum is simply dummy text of the printing and typesetting industry. Lorem Ipsum has been the industry's standard dummy text ever since the 1500s</a:t>
            </a:r>
          </a:p>
        </p:txBody>
      </p:sp>
    </p:spTree>
    <p:extLst>
      <p:ext uri="{BB962C8B-B14F-4D97-AF65-F5344CB8AC3E}">
        <p14:creationId xmlns:p14="http://schemas.microsoft.com/office/powerpoint/2010/main" val="3630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D91A2E-B58B-566E-0459-F34F0299B1D2}"/>
              </a:ext>
            </a:extLst>
          </p:cNvPr>
          <p:cNvGrpSpPr/>
          <p:nvPr/>
        </p:nvGrpSpPr>
        <p:grpSpPr>
          <a:xfrm>
            <a:off x="860425" y="2571750"/>
            <a:ext cx="17856200" cy="1714500"/>
            <a:chOff x="4546600" y="2571750"/>
            <a:chExt cx="17856200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70684070"/>
                    </p:ext>
                  </p:extLst>
                </p:nvPr>
              </p:nvGraphicFramePr>
              <p:xfrm>
                <a:off x="45466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1336335695">
                      <pslz:zmPr id="{4D150E3D-0828-45EC-A526-A978D4FF8A1C}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Slide Zoom 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4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Slide Zoom 4"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55110678"/>
                    </p:ext>
                  </p:extLst>
                </p:nvPr>
              </p:nvGraphicFramePr>
              <p:xfrm>
                <a:off x="82486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9266025">
                      <pslz:zmPr id="{BB0D8237-E774-48D7-B4CC-112F94A875D4}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Slide Zoom 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6247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Slide Zoom 6"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6669070"/>
                    </p:ext>
                  </p:extLst>
                </p:nvPr>
              </p:nvGraphicFramePr>
              <p:xfrm>
                <a:off x="119507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2050183084">
                      <pslz:zmPr id="{D8ABB7D9-BBB7-480F-8B91-709405393F08}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Slide Zoom 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645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Slide Zoom 8"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51900789"/>
                    </p:ext>
                  </p:extLst>
                </p:nvPr>
              </p:nvGraphicFramePr>
              <p:xfrm>
                <a:off x="156527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886180579">
                      <pslz:zmPr id="{C775635D-8665-4454-9E30-02E2065872A4}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Slide Zoom 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96657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71131482"/>
                    </p:ext>
                  </p:extLst>
                </p:nvPr>
              </p:nvGraphicFramePr>
              <p:xfrm>
                <a:off x="193548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63003483">
                      <pslz:zmPr id="{4BA28B4C-583B-4F7F-A52A-C232283F8415}" transitionDur="1000">
                        <p166:blipFill xmlns:p166="http://schemas.microsoft.com/office/powerpoint/2016/6/main">
                          <a:blip r:embed="rId1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Slide Zoom 1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686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</p:grpSp>
      <p:pic>
        <p:nvPicPr>
          <p:cNvPr id="14" name="Graphic 13" descr="Caret Right outlin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3B2002-7EE5-4016-0E05-CD688963BB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66475" y="2971800"/>
            <a:ext cx="914400" cy="914400"/>
          </a:xfrm>
          <a:prstGeom prst="rect">
            <a:avLst/>
          </a:prstGeom>
        </p:spPr>
      </p:pic>
      <p:pic>
        <p:nvPicPr>
          <p:cNvPr id="15" name="Graphic 14" descr="Caret Right outlin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1EF710-FFD4-D257-CEC9-96E77AD40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76200" y="2971800"/>
            <a:ext cx="914400" cy="914400"/>
          </a:xfrm>
          <a:prstGeom prst="rect">
            <a:avLst/>
          </a:prstGeom>
        </p:spPr>
      </p:pic>
      <p:sp>
        <p:nvSpPr>
          <p:cNvPr id="4" name="!!start">
            <a:extLst>
              <a:ext uri="{FF2B5EF4-FFF2-40B4-BE49-F238E27FC236}">
                <a16:creationId xmlns:a16="http://schemas.microsoft.com/office/drawing/2014/main" id="{A326A761-8457-D948-AB23-87322D64D99C}"/>
              </a:ext>
            </a:extLst>
          </p:cNvPr>
          <p:cNvSpPr/>
          <p:nvPr/>
        </p:nvSpPr>
        <p:spPr>
          <a:xfrm>
            <a:off x="5620543" y="4649787"/>
            <a:ext cx="133350" cy="13335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!!second">
            <a:hlinkClick r:id="rId20" action="ppaction://hlinksldjump"/>
            <a:extLst>
              <a:ext uri="{FF2B5EF4-FFF2-40B4-BE49-F238E27FC236}">
                <a16:creationId xmlns:a16="http://schemas.microsoft.com/office/drawing/2014/main" id="{B0D33E75-FFDF-7FB8-96F9-FC88553D0C37}"/>
              </a:ext>
            </a:extLst>
          </p:cNvPr>
          <p:cNvSpPr/>
          <p:nvPr/>
        </p:nvSpPr>
        <p:spPr>
          <a:xfrm>
            <a:off x="5823747" y="4649787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hird">
            <a:hlinkClick r:id="rId20" action="ppaction://hlinksldjump"/>
            <a:extLst>
              <a:ext uri="{FF2B5EF4-FFF2-40B4-BE49-F238E27FC236}">
                <a16:creationId xmlns:a16="http://schemas.microsoft.com/office/drawing/2014/main" id="{585F1D4A-E94E-39EF-B2D6-A2A60E68084C}"/>
              </a:ext>
            </a:extLst>
          </p:cNvPr>
          <p:cNvSpPr/>
          <p:nvPr/>
        </p:nvSpPr>
        <p:spPr>
          <a:xfrm>
            <a:off x="6026951" y="4649787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fourth">
            <a:hlinkClick r:id="rId20" action="ppaction://hlinksldjump"/>
            <a:extLst>
              <a:ext uri="{FF2B5EF4-FFF2-40B4-BE49-F238E27FC236}">
                <a16:creationId xmlns:a16="http://schemas.microsoft.com/office/drawing/2014/main" id="{438E72AE-CBFF-4B83-49DB-4BAE1C79ED48}"/>
              </a:ext>
            </a:extLst>
          </p:cNvPr>
          <p:cNvSpPr/>
          <p:nvPr/>
        </p:nvSpPr>
        <p:spPr>
          <a:xfrm>
            <a:off x="6230155" y="4649787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end">
            <a:hlinkClick r:id="rId20" action="ppaction://hlinksldjump"/>
            <a:extLst>
              <a:ext uri="{FF2B5EF4-FFF2-40B4-BE49-F238E27FC236}">
                <a16:creationId xmlns:a16="http://schemas.microsoft.com/office/drawing/2014/main" id="{AAD0FC16-8022-234D-6DB1-AC743DF308B7}"/>
              </a:ext>
            </a:extLst>
          </p:cNvPr>
          <p:cNvSpPr/>
          <p:nvPr/>
        </p:nvSpPr>
        <p:spPr>
          <a:xfrm>
            <a:off x="6433359" y="4649787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215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D91A2E-B58B-566E-0459-F34F0299B1D2}"/>
              </a:ext>
            </a:extLst>
          </p:cNvPr>
          <p:cNvGrpSpPr/>
          <p:nvPr/>
        </p:nvGrpSpPr>
        <p:grpSpPr>
          <a:xfrm>
            <a:off x="-2832100" y="2571750"/>
            <a:ext cx="17856200" cy="1714500"/>
            <a:chOff x="4546600" y="2571750"/>
            <a:chExt cx="17856200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466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1336335695">
                      <pslz:zmPr id="{4D150E3D-0828-45EC-A526-A978D4FF8A1C}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Slide Zoom 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283210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Slide Zoom 4"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2486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9266025">
                      <pslz:zmPr id="{BB0D8237-E774-48D7-B4CC-112F94A875D4}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Slide Zoom 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995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Slide Zoom 6"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9507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2050183084">
                      <pslz:zmPr id="{D8ABB7D9-BBB7-480F-8B91-709405393F08}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Slide Zoom 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200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Slide Zoom 8"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6527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886180579">
                      <pslz:zmPr id="{C775635D-8665-4454-9E30-02E2065872A4}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Slide Zoom 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7405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3548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63003483">
                      <pslz:zmPr id="{4BA28B4C-583B-4F7F-A52A-C232283F8415}" transitionDur="1000">
                        <p166:blipFill xmlns:p166="http://schemas.microsoft.com/office/powerpoint/2016/6/main">
                          <a:blip r:embed="rId1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Slide Zoom 1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976100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</p:grpSp>
      <p:pic>
        <p:nvPicPr>
          <p:cNvPr id="14" name="Graphic 13" descr="Caret Right outlin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3B2002-7EE5-4016-0E05-CD688963BB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66475" y="2971800"/>
            <a:ext cx="914400" cy="914400"/>
          </a:xfrm>
          <a:prstGeom prst="rect">
            <a:avLst/>
          </a:prstGeom>
        </p:spPr>
      </p:pic>
      <p:pic>
        <p:nvPicPr>
          <p:cNvPr id="15" name="Graphic 14" descr="Caret Right outlin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1EF710-FFD4-D257-CEC9-96E77AD40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76200" y="2971800"/>
            <a:ext cx="914400" cy="914400"/>
          </a:xfrm>
          <a:prstGeom prst="rect">
            <a:avLst/>
          </a:prstGeom>
        </p:spPr>
      </p:pic>
      <p:sp>
        <p:nvSpPr>
          <p:cNvPr id="4" name="!!start">
            <a:extLst>
              <a:ext uri="{FF2B5EF4-FFF2-40B4-BE49-F238E27FC236}">
                <a16:creationId xmlns:a16="http://schemas.microsoft.com/office/drawing/2014/main" id="{37138475-C010-D43C-9A04-A7FACB7A26F9}"/>
              </a:ext>
            </a:extLst>
          </p:cNvPr>
          <p:cNvSpPr/>
          <p:nvPr/>
        </p:nvSpPr>
        <p:spPr>
          <a:xfrm>
            <a:off x="5622917" y="4649788"/>
            <a:ext cx="133350" cy="13335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!!second">
            <a:hlinkClick r:id="rId20" action="ppaction://hlinksldjump"/>
            <a:extLst>
              <a:ext uri="{FF2B5EF4-FFF2-40B4-BE49-F238E27FC236}">
                <a16:creationId xmlns:a16="http://schemas.microsoft.com/office/drawing/2014/main" id="{4266D107-2F47-6D7F-7A3F-AA3D5D4B83E7}"/>
              </a:ext>
            </a:extLst>
          </p:cNvPr>
          <p:cNvSpPr/>
          <p:nvPr/>
        </p:nvSpPr>
        <p:spPr>
          <a:xfrm>
            <a:off x="5826121" y="4649788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hird">
            <a:hlinkClick r:id="rId20" action="ppaction://hlinksldjump"/>
            <a:extLst>
              <a:ext uri="{FF2B5EF4-FFF2-40B4-BE49-F238E27FC236}">
                <a16:creationId xmlns:a16="http://schemas.microsoft.com/office/drawing/2014/main" id="{24EAA30A-1B0E-6441-A6F1-EC26E7F60341}"/>
              </a:ext>
            </a:extLst>
          </p:cNvPr>
          <p:cNvSpPr/>
          <p:nvPr/>
        </p:nvSpPr>
        <p:spPr>
          <a:xfrm>
            <a:off x="6029325" y="4649788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fourth">
            <a:hlinkClick r:id="rId20" action="ppaction://hlinksldjump"/>
            <a:extLst>
              <a:ext uri="{FF2B5EF4-FFF2-40B4-BE49-F238E27FC236}">
                <a16:creationId xmlns:a16="http://schemas.microsoft.com/office/drawing/2014/main" id="{2BFB1E6D-1597-AAC1-05A7-CD1A11782F0F}"/>
              </a:ext>
            </a:extLst>
          </p:cNvPr>
          <p:cNvSpPr/>
          <p:nvPr/>
        </p:nvSpPr>
        <p:spPr>
          <a:xfrm>
            <a:off x="6232529" y="4649788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end">
            <a:hlinkClick r:id="rId20" action="ppaction://hlinksldjump"/>
            <a:extLst>
              <a:ext uri="{FF2B5EF4-FFF2-40B4-BE49-F238E27FC236}">
                <a16:creationId xmlns:a16="http://schemas.microsoft.com/office/drawing/2014/main" id="{83CC9F06-FDDF-2AF7-D708-1A5C513F207C}"/>
              </a:ext>
            </a:extLst>
          </p:cNvPr>
          <p:cNvSpPr/>
          <p:nvPr/>
        </p:nvSpPr>
        <p:spPr>
          <a:xfrm>
            <a:off x="6435733" y="4649788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D91A2E-B58B-566E-0459-F34F0299B1D2}"/>
              </a:ext>
            </a:extLst>
          </p:cNvPr>
          <p:cNvGrpSpPr/>
          <p:nvPr/>
        </p:nvGrpSpPr>
        <p:grpSpPr>
          <a:xfrm>
            <a:off x="-6518275" y="2571750"/>
            <a:ext cx="17856200" cy="1714500"/>
            <a:chOff x="4546600" y="2571750"/>
            <a:chExt cx="17856200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466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1336335695">
                      <pslz:zmPr id="{4D150E3D-0828-45EC-A526-A978D4FF8A1C}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Slide Zoom 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651827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Slide Zoom 4"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2486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9266025">
                      <pslz:zmPr id="{BB0D8237-E774-48D7-B4CC-112F94A875D4}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Slide Zoom 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28162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Slide Zoom 6"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9507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2050183084">
                      <pslz:zmPr id="{D8ABB7D9-BBB7-480F-8B91-709405393F08}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Slide Zoom 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58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Slide Zoom 8"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6527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886180579">
                      <pslz:zmPr id="{C775635D-8665-4454-9E30-02E2065872A4}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Slide Zoom 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8787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3548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63003483">
                      <pslz:zmPr id="{4BA28B4C-583B-4F7F-A52A-C232283F8415}" transitionDur="1000">
                        <p166:blipFill xmlns:p166="http://schemas.microsoft.com/office/powerpoint/2016/6/main">
                          <a:blip r:embed="rId1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Slide Zoom 1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899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</p:grpSp>
      <p:pic>
        <p:nvPicPr>
          <p:cNvPr id="14" name="Graphic 13" descr="Caret Right outlin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3B2002-7EE5-4016-0E05-CD688963BB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66475" y="2971800"/>
            <a:ext cx="914400" cy="914400"/>
          </a:xfrm>
          <a:prstGeom prst="rect">
            <a:avLst/>
          </a:prstGeom>
        </p:spPr>
      </p:pic>
      <p:pic>
        <p:nvPicPr>
          <p:cNvPr id="15" name="Graphic 14" descr="Caret Right outlin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1EF710-FFD4-D257-CEC9-96E77AD40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76200" y="2971800"/>
            <a:ext cx="914400" cy="914400"/>
          </a:xfrm>
          <a:prstGeom prst="rect">
            <a:avLst/>
          </a:prstGeom>
        </p:spPr>
      </p:pic>
      <p:sp>
        <p:nvSpPr>
          <p:cNvPr id="4" name="!!start">
            <a:extLst>
              <a:ext uri="{FF2B5EF4-FFF2-40B4-BE49-F238E27FC236}">
                <a16:creationId xmlns:a16="http://schemas.microsoft.com/office/drawing/2014/main" id="{75815B60-4B9F-1D1A-E09B-109AFECBC5BF}"/>
              </a:ext>
            </a:extLst>
          </p:cNvPr>
          <p:cNvSpPr/>
          <p:nvPr/>
        </p:nvSpPr>
        <p:spPr>
          <a:xfrm>
            <a:off x="5622917" y="4661694"/>
            <a:ext cx="133350" cy="13335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!!second">
            <a:hlinkClick r:id="rId20" action="ppaction://hlinksldjump"/>
            <a:extLst>
              <a:ext uri="{FF2B5EF4-FFF2-40B4-BE49-F238E27FC236}">
                <a16:creationId xmlns:a16="http://schemas.microsoft.com/office/drawing/2014/main" id="{2E525BAA-CB7D-44D8-03F0-C41EA2CB3296}"/>
              </a:ext>
            </a:extLst>
          </p:cNvPr>
          <p:cNvSpPr/>
          <p:nvPr/>
        </p:nvSpPr>
        <p:spPr>
          <a:xfrm>
            <a:off x="5826121" y="4661694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hird">
            <a:hlinkClick r:id="rId20" action="ppaction://hlinksldjump"/>
            <a:extLst>
              <a:ext uri="{FF2B5EF4-FFF2-40B4-BE49-F238E27FC236}">
                <a16:creationId xmlns:a16="http://schemas.microsoft.com/office/drawing/2014/main" id="{476807FF-B45F-1401-D9DD-1A7D5CFD348B}"/>
              </a:ext>
            </a:extLst>
          </p:cNvPr>
          <p:cNvSpPr/>
          <p:nvPr/>
        </p:nvSpPr>
        <p:spPr>
          <a:xfrm>
            <a:off x="6029325" y="4661694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fourth">
            <a:hlinkClick r:id="rId20" action="ppaction://hlinksldjump"/>
            <a:extLst>
              <a:ext uri="{FF2B5EF4-FFF2-40B4-BE49-F238E27FC236}">
                <a16:creationId xmlns:a16="http://schemas.microsoft.com/office/drawing/2014/main" id="{CEEBD3E4-3FA3-E951-67BA-0497EFC053A6}"/>
              </a:ext>
            </a:extLst>
          </p:cNvPr>
          <p:cNvSpPr/>
          <p:nvPr/>
        </p:nvSpPr>
        <p:spPr>
          <a:xfrm>
            <a:off x="6232529" y="4661694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end">
            <a:hlinkClick r:id="rId20" action="ppaction://hlinksldjump"/>
            <a:extLst>
              <a:ext uri="{FF2B5EF4-FFF2-40B4-BE49-F238E27FC236}">
                <a16:creationId xmlns:a16="http://schemas.microsoft.com/office/drawing/2014/main" id="{45E7EFFC-F6C6-69EF-E3E4-E96EB2F23581}"/>
              </a:ext>
            </a:extLst>
          </p:cNvPr>
          <p:cNvSpPr/>
          <p:nvPr/>
        </p:nvSpPr>
        <p:spPr>
          <a:xfrm>
            <a:off x="6435733" y="4661694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43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D91A2E-B58B-566E-0459-F34F0299B1D2}"/>
              </a:ext>
            </a:extLst>
          </p:cNvPr>
          <p:cNvGrpSpPr/>
          <p:nvPr/>
        </p:nvGrpSpPr>
        <p:grpSpPr>
          <a:xfrm>
            <a:off x="-10271125" y="2571750"/>
            <a:ext cx="17856200" cy="1714500"/>
            <a:chOff x="4546600" y="2571750"/>
            <a:chExt cx="17856200" cy="1714500"/>
          </a:xfrm>
        </p:grpSpPr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3" name="Slide Zoom 2"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5466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60" cId="1336335695">
                      <pslz:zmPr id="{4D150E3D-0828-45EC-A526-A978D4FF8A1C}" transitionDur="1000">
                        <p166:blipFill xmlns:p166="http://schemas.microsoft.com/office/powerpoint/2016/6/main">
                          <a:blip r:embed="rId3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3" name="Slide Zoom 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C68F011-205A-8F5C-D7DD-93027770134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02711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5" name="Slide Zoom 4"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2486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6" cId="9266025">
                      <pslz:zmPr id="{BB0D8237-E774-48D7-B4CC-112F94A875D4}" transitionDur="1000">
                        <p166:blipFill xmlns:p166="http://schemas.microsoft.com/office/powerpoint/2016/6/main">
                          <a:blip r:embed="rId6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5" name="Slide Zoom 4">
                  <a:hlinkClick r:id="rId7" action="ppaction://hlinksldjump"/>
                  <a:extLst>
                    <a:ext uri="{FF2B5EF4-FFF2-40B4-BE49-F238E27FC236}">
                      <a16:creationId xmlns:a16="http://schemas.microsoft.com/office/drawing/2014/main" id="{7025A87D-657F-29A7-C6FA-F28B2B064A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656907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7" name="Slide Zoom 6"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19507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7" cId="2050183084">
                      <pslz:zmPr id="{D8ABB7D9-BBB7-480F-8B91-709405393F08}" transitionDur="1000">
                        <p166:blipFill xmlns:p166="http://schemas.microsoft.com/office/powerpoint/2016/6/main">
                          <a:blip r:embed="rId9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7" name="Slide Zoom 6">
                  <a:hlinkClick r:id="rId10" action="ppaction://hlinksldjump"/>
                  <a:extLst>
                    <a:ext uri="{FF2B5EF4-FFF2-40B4-BE49-F238E27FC236}">
                      <a16:creationId xmlns:a16="http://schemas.microsoft.com/office/drawing/2014/main" id="{6CF77CBD-FFFA-7918-49E8-0CBA10EEC32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28670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9" name="Slide Zoom 8"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565275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8" cId="886180579">
                      <pslz:zmPr id="{C775635D-8665-4454-9E30-02E2065872A4}" transitionDur="1000">
                        <p166:blipFill xmlns:p166="http://schemas.microsoft.com/office/powerpoint/2016/6/main">
                          <a:blip r:embed="rId12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9" name="Slide Zoom 8">
                  <a:hlinkClick r:id="rId13" action="ppaction://hlinksldjump"/>
                  <a:extLst>
                    <a:ext uri="{FF2B5EF4-FFF2-40B4-BE49-F238E27FC236}">
                      <a16:creationId xmlns:a16="http://schemas.microsoft.com/office/drawing/2014/main" id="{470D4552-5AC5-AF37-0010-8410E07D4144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502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  <mc:AlternateContent xmlns:mc="http://schemas.openxmlformats.org/markup-compatibility/2006" xmlns:pslz="http://schemas.microsoft.com/office/powerpoint/2016/slidezoom">
          <mc:Choice Requires="pslz">
            <p:graphicFrame>
              <p:nvGraphicFramePr>
                <p:cNvPr id="11" name="Slide Zoom 10"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9354800" y="2571750"/>
                <a:ext cx="3048000" cy="1714500"/>
              </p:xfrm>
              <a:graphic>
                <a:graphicData uri="http://schemas.microsoft.com/office/powerpoint/2016/slidezoom">
                  <pslz:sldZm>
                    <pslz:sldZmObj sldId="259" cId="363003483">
                      <pslz:zmPr id="{4BA28B4C-583B-4F7F-A52A-C232283F8415}" transitionDur="1000">
                        <p166:blipFill xmlns:p166="http://schemas.microsoft.com/office/powerpoint/2016/6/main">
                          <a:blip r:embed="rId15"/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3048000" cy="1714500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ffectLst>
                            <a:reflection blurRad="6350" stA="50000" endA="300" endPos="55000" dir="5400000" sy="-100000" algn="bl" rotWithShape="0"/>
                          </a:effectLst>
                        </p166:spPr>
                      </pslz:zmPr>
                    </pslz:sldZmObj>
                  </pslz:sldZm>
                </a:graphicData>
              </a:graphic>
            </p:graphicFrame>
          </mc:Choice>
          <mc:Fallback xmlns="">
            <p:pic>
              <p:nvPicPr>
                <p:cNvPr id="11" name="Slide Zoom 10">
                  <a:hlinkClick r:id="rId16" action="ppaction://hlinksldjump"/>
                  <a:extLst>
                    <a:ext uri="{FF2B5EF4-FFF2-40B4-BE49-F238E27FC236}">
                      <a16:creationId xmlns:a16="http://schemas.microsoft.com/office/drawing/2014/main" id="{3024E497-A047-7B82-6E65-B4F19708D15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37075" y="2571750"/>
                  <a:ext cx="3048000" cy="1714500"/>
                </a:xfrm>
                <a:prstGeom prst="rect">
                  <a:avLst/>
                </a:prstGeom>
                <a:ln>
                  <a:noFill/>
                </a:ln>
                <a:effectLst>
                  <a:reflection blurRad="6350" stA="50000" endA="300" endPos="55000" dir="5400000" sy="-100000" algn="bl" rotWithShape="0"/>
                </a:effectLst>
              </p:spPr>
            </p:pic>
          </mc:Fallback>
        </mc:AlternateContent>
      </p:grpSp>
      <p:pic>
        <p:nvPicPr>
          <p:cNvPr id="14" name="Graphic 13" descr="Caret Right outlin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83B2002-7EE5-4016-0E05-CD688963BBC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66475" y="2971800"/>
            <a:ext cx="914400" cy="914400"/>
          </a:xfrm>
          <a:prstGeom prst="rect">
            <a:avLst/>
          </a:prstGeom>
        </p:spPr>
      </p:pic>
      <p:pic>
        <p:nvPicPr>
          <p:cNvPr id="15" name="Graphic 14" descr="Caret Right outlin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1EF710-FFD4-D257-CEC9-96E77AD4017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10800000">
            <a:off x="76200" y="2971800"/>
            <a:ext cx="914400" cy="914400"/>
          </a:xfrm>
          <a:prstGeom prst="rect">
            <a:avLst/>
          </a:prstGeom>
        </p:spPr>
      </p:pic>
      <p:sp>
        <p:nvSpPr>
          <p:cNvPr id="4" name="!!start">
            <a:extLst>
              <a:ext uri="{FF2B5EF4-FFF2-40B4-BE49-F238E27FC236}">
                <a16:creationId xmlns:a16="http://schemas.microsoft.com/office/drawing/2014/main" id="{F265F6C4-DA64-74BA-DD9A-9708C6996C48}"/>
              </a:ext>
            </a:extLst>
          </p:cNvPr>
          <p:cNvSpPr/>
          <p:nvPr/>
        </p:nvSpPr>
        <p:spPr>
          <a:xfrm>
            <a:off x="5622917" y="4640263"/>
            <a:ext cx="133350" cy="13335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!!second">
            <a:extLst>
              <a:ext uri="{FF2B5EF4-FFF2-40B4-BE49-F238E27FC236}">
                <a16:creationId xmlns:a16="http://schemas.microsoft.com/office/drawing/2014/main" id="{CCEDD5C7-2012-321E-5375-5DE22E397E71}"/>
              </a:ext>
            </a:extLst>
          </p:cNvPr>
          <p:cNvSpPr/>
          <p:nvPr/>
        </p:nvSpPr>
        <p:spPr>
          <a:xfrm>
            <a:off x="5826121" y="4640263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!!third">
            <a:hlinkClick r:id="rId20" action="ppaction://hlinksldjump"/>
            <a:extLst>
              <a:ext uri="{FF2B5EF4-FFF2-40B4-BE49-F238E27FC236}">
                <a16:creationId xmlns:a16="http://schemas.microsoft.com/office/drawing/2014/main" id="{5605A1FE-AB9A-0441-FAF2-B0430364ECD8}"/>
              </a:ext>
            </a:extLst>
          </p:cNvPr>
          <p:cNvSpPr/>
          <p:nvPr/>
        </p:nvSpPr>
        <p:spPr>
          <a:xfrm>
            <a:off x="6029325" y="4640263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!!fourth">
            <a:hlinkClick r:id="rId20" action="ppaction://hlinksldjump"/>
            <a:extLst>
              <a:ext uri="{FF2B5EF4-FFF2-40B4-BE49-F238E27FC236}">
                <a16:creationId xmlns:a16="http://schemas.microsoft.com/office/drawing/2014/main" id="{7F7205A4-0B9F-AB90-FC3F-2864D810BBBC}"/>
              </a:ext>
            </a:extLst>
          </p:cNvPr>
          <p:cNvSpPr/>
          <p:nvPr/>
        </p:nvSpPr>
        <p:spPr>
          <a:xfrm>
            <a:off x="6232529" y="4640263"/>
            <a:ext cx="133350" cy="1333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!!end">
            <a:hlinkClick r:id="rId20" action="ppaction://hlinksldjump"/>
            <a:extLst>
              <a:ext uri="{FF2B5EF4-FFF2-40B4-BE49-F238E27FC236}">
                <a16:creationId xmlns:a16="http://schemas.microsoft.com/office/drawing/2014/main" id="{B71EC035-46D6-1194-8567-15D96C590011}"/>
              </a:ext>
            </a:extLst>
          </p:cNvPr>
          <p:cNvSpPr/>
          <p:nvPr/>
        </p:nvSpPr>
        <p:spPr>
          <a:xfrm>
            <a:off x="6435733" y="4640263"/>
            <a:ext cx="133350" cy="1333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48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B37E0BF-6954-8BA4-D388-D303FEBC305C}"/>
              </a:ext>
            </a:extLst>
          </p:cNvPr>
          <p:cNvSpPr txBox="1"/>
          <p:nvPr/>
        </p:nvSpPr>
        <p:spPr>
          <a:xfrm>
            <a:off x="3081289" y="1518408"/>
            <a:ext cx="6029421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Bodoni MT" panose="02070603080606020203" pitchFamily="18" charset="0"/>
              </a:rPr>
              <a:t>TO THE TOP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C6712F-8590-C872-140A-38E60E44E4FF}"/>
              </a:ext>
            </a:extLst>
          </p:cNvPr>
          <p:cNvSpPr/>
          <p:nvPr/>
        </p:nvSpPr>
        <p:spPr>
          <a:xfrm>
            <a:off x="4310743" y="2961376"/>
            <a:ext cx="935248" cy="93524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B0834A-6FD9-C6F0-AFEF-1A1A9DF86A4D}"/>
              </a:ext>
            </a:extLst>
          </p:cNvPr>
          <p:cNvSpPr/>
          <p:nvPr/>
        </p:nvSpPr>
        <p:spPr>
          <a:xfrm>
            <a:off x="2998237" y="2961376"/>
            <a:ext cx="935248" cy="93524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404524-3FA1-D8A3-ED35-175DBB73D04E}"/>
              </a:ext>
            </a:extLst>
          </p:cNvPr>
          <p:cNvSpPr/>
          <p:nvPr/>
        </p:nvSpPr>
        <p:spPr>
          <a:xfrm>
            <a:off x="5623249" y="2961376"/>
            <a:ext cx="935248" cy="93524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4D828A7-59D7-831B-96DE-4F442E35680F}"/>
              </a:ext>
            </a:extLst>
          </p:cNvPr>
          <p:cNvSpPr/>
          <p:nvPr/>
        </p:nvSpPr>
        <p:spPr>
          <a:xfrm>
            <a:off x="6935755" y="2961376"/>
            <a:ext cx="935248" cy="93524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B8BB5A4-C5B8-8F76-CF4C-7D9CCB1BD9C4}"/>
              </a:ext>
            </a:extLst>
          </p:cNvPr>
          <p:cNvSpPr/>
          <p:nvPr/>
        </p:nvSpPr>
        <p:spPr>
          <a:xfrm>
            <a:off x="8248261" y="2961376"/>
            <a:ext cx="935248" cy="935248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A3DFD-85FB-0604-1A14-643B8BF5581C}"/>
              </a:ext>
            </a:extLst>
          </p:cNvPr>
          <p:cNvSpPr txBox="1"/>
          <p:nvPr/>
        </p:nvSpPr>
        <p:spPr>
          <a:xfrm>
            <a:off x="3232595" y="3044279"/>
            <a:ext cx="466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133F7-D74F-B205-2AF3-15E2A745E0FD}"/>
              </a:ext>
            </a:extLst>
          </p:cNvPr>
          <p:cNvSpPr txBox="1"/>
          <p:nvPr/>
        </p:nvSpPr>
        <p:spPr>
          <a:xfrm>
            <a:off x="4545101" y="3044279"/>
            <a:ext cx="466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694C8-2A68-F311-BF50-03CF050C627E}"/>
              </a:ext>
            </a:extLst>
          </p:cNvPr>
          <p:cNvSpPr txBox="1"/>
          <p:nvPr/>
        </p:nvSpPr>
        <p:spPr>
          <a:xfrm>
            <a:off x="5857607" y="3044278"/>
            <a:ext cx="466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ABD53D-6024-5E69-DD31-6ECD75D42AD6}"/>
              </a:ext>
            </a:extLst>
          </p:cNvPr>
          <p:cNvSpPr txBox="1"/>
          <p:nvPr/>
        </p:nvSpPr>
        <p:spPr>
          <a:xfrm>
            <a:off x="7170113" y="3044277"/>
            <a:ext cx="466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24627D-0220-C330-E5E6-FE32F9C07E46}"/>
              </a:ext>
            </a:extLst>
          </p:cNvPr>
          <p:cNvSpPr txBox="1"/>
          <p:nvPr/>
        </p:nvSpPr>
        <p:spPr>
          <a:xfrm>
            <a:off x="8482619" y="3044276"/>
            <a:ext cx="466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633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1A3CA5-9057-C45C-1EE0-FE93FA5C4401}"/>
              </a:ext>
            </a:extLst>
          </p:cNvPr>
          <p:cNvSpPr txBox="1"/>
          <p:nvPr/>
        </p:nvSpPr>
        <p:spPr>
          <a:xfrm>
            <a:off x="2012515" y="1401409"/>
            <a:ext cx="816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inzel Black" panose="00000A00000000000000" pitchFamily="50" charset="0"/>
              </a:rPr>
              <a:t>MOUNTAINS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B5E75-13FC-F711-E4BB-10FADB47696F}"/>
              </a:ext>
            </a:extLst>
          </p:cNvPr>
          <p:cNvSpPr txBox="1"/>
          <p:nvPr/>
        </p:nvSpPr>
        <p:spPr>
          <a:xfrm>
            <a:off x="2012515" y="2838598"/>
            <a:ext cx="816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Lorem Ipsum is simply dummy text of the printing and typesetting industry. Lorem Ipsum has been the industry's standard dummy text ever since the 1500s</a:t>
            </a:r>
          </a:p>
        </p:txBody>
      </p:sp>
    </p:spTree>
    <p:extLst>
      <p:ext uri="{BB962C8B-B14F-4D97-AF65-F5344CB8AC3E}">
        <p14:creationId xmlns:p14="http://schemas.microsoft.com/office/powerpoint/2010/main" val="926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E3339-C5F1-ECB2-F050-2119965D8344}"/>
              </a:ext>
            </a:extLst>
          </p:cNvPr>
          <p:cNvSpPr txBox="1"/>
          <p:nvPr/>
        </p:nvSpPr>
        <p:spPr>
          <a:xfrm>
            <a:off x="2012515" y="1401409"/>
            <a:ext cx="816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inzel Black" panose="00000A00000000000000" pitchFamily="50" charset="0"/>
              </a:rPr>
              <a:t>GLACIERS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72492-1C52-2CA5-146F-725A2274C810}"/>
              </a:ext>
            </a:extLst>
          </p:cNvPr>
          <p:cNvSpPr txBox="1"/>
          <p:nvPr/>
        </p:nvSpPr>
        <p:spPr>
          <a:xfrm>
            <a:off x="2012515" y="2838598"/>
            <a:ext cx="816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Lorem Ipsum is simply dummy text of the printing and typesetting industry. Lorem Ipsum has been the industry's standard dummy text ever since the 1500s</a:t>
            </a:r>
          </a:p>
        </p:txBody>
      </p:sp>
    </p:spTree>
    <p:extLst>
      <p:ext uri="{BB962C8B-B14F-4D97-AF65-F5344CB8AC3E}">
        <p14:creationId xmlns:p14="http://schemas.microsoft.com/office/powerpoint/2010/main" val="2050183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61077A-3BB6-63FB-846D-0FA7EED11DF0}"/>
              </a:ext>
            </a:extLst>
          </p:cNvPr>
          <p:cNvSpPr txBox="1"/>
          <p:nvPr/>
        </p:nvSpPr>
        <p:spPr>
          <a:xfrm>
            <a:off x="2012515" y="1401409"/>
            <a:ext cx="8166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Cinzel Black" panose="00000A00000000000000" pitchFamily="50" charset="0"/>
              </a:rPr>
              <a:t>VALLEYS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865C4-F5BA-F4D3-8668-887050FA9C8A}"/>
              </a:ext>
            </a:extLst>
          </p:cNvPr>
          <p:cNvSpPr txBox="1"/>
          <p:nvPr/>
        </p:nvSpPr>
        <p:spPr>
          <a:xfrm>
            <a:off x="2012515" y="2838598"/>
            <a:ext cx="81669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Lorem Ipsum is simply dummy text of the printing and typesetting industry. Lorem Ipsum has been the industry's standard dummy text ever since the 1500s</a:t>
            </a:r>
          </a:p>
        </p:txBody>
      </p:sp>
    </p:spTree>
    <p:extLst>
      <p:ext uri="{BB962C8B-B14F-4D97-AF65-F5344CB8AC3E}">
        <p14:creationId xmlns:p14="http://schemas.microsoft.com/office/powerpoint/2010/main" val="886180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4D19AAE56F24AAC27F9320FD8223C" ma:contentTypeVersion="2" ma:contentTypeDescription="Create a new document." ma:contentTypeScope="" ma:versionID="4c9daa026d3fb94780be9eebba24a662">
  <xsd:schema xmlns:xsd="http://www.w3.org/2001/XMLSchema" xmlns:xs="http://www.w3.org/2001/XMLSchema" xmlns:p="http://schemas.microsoft.com/office/2006/metadata/properties" xmlns:ns3="b734d445-805a-48a3-ab46-7ec78bd58aee" targetNamespace="http://schemas.microsoft.com/office/2006/metadata/properties" ma:root="true" ma:fieldsID="2f7a8ad594072a86544cc41ccc028111" ns3:_="">
    <xsd:import namespace="b734d445-805a-48a3-ab46-7ec78bd58a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34d445-805a-48a3-ab46-7ec78bd58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41917-3DC2-4287-A36A-9419E4F320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5E15C-0288-474B-9B2F-D170116C5885}">
  <ds:schemaRefs>
    <ds:schemaRef ds:uri="b734d445-805a-48a3-ab46-7ec78bd58ae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45E7BE6-9D22-40BF-9628-8E2F26906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34d445-805a-48a3-ab46-7ec78bd58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116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Next LT Pro Light</vt:lpstr>
      <vt:lpstr>Bernard MT Condensed</vt:lpstr>
      <vt:lpstr>Bodoni MT</vt:lpstr>
      <vt:lpstr>Calibri</vt:lpstr>
      <vt:lpstr>Calibri Light</vt:lpstr>
      <vt:lpstr>Cinzel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Tutorial Guidington</dc:creator>
  <cp:lastModifiedBy>Tutorial Guides</cp:lastModifiedBy>
  <cp:revision>2</cp:revision>
  <dcterms:created xsi:type="dcterms:W3CDTF">2023-02-17T07:53:36Z</dcterms:created>
  <dcterms:modified xsi:type="dcterms:W3CDTF">2024-08-29T16:46:50Z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2023-02-17T21:47:51Z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3d81a7d8-5d64-40e7-95be-fd9bd71d8292</vt:lpwstr>
  </property>
  <property fmtid="{D5CDD505-2E9C-101B-9397-08002B2CF9AE}" pid="7" name="MSIP_Label_defa4170-0d19-0005-0004-bc88714345d2_ActionId">
    <vt:lpwstr>04435d42-f9db-4840-98b7-a3127c16d8a8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0x0101005874D19AAE56F24AAC27F9320FD8223C</vt:lpwstr>
  </property>
</Properties>
</file>