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115" y="1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D6351-F2B9-56CC-69DC-55BEF246B5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BFFB98-AF9E-2C8F-29A0-3CA398F368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B7A22A-727D-1518-AE69-BBD1BA915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C5778-4A98-420C-B09F-8F518507D4F9}" type="datetimeFigureOut">
              <a:rPr lang="sv-SE" smtClean="0"/>
              <a:t>2025-04-14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3E2C2A-0581-4C9C-A8F1-AE7FB3A36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93B689-21B7-B023-E2E6-233E31CBF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701FE-B1BC-46DC-9781-A4049F5415F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81663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8D56B-E8DB-BBE5-76FA-1962DD555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C7BE9B-5402-5CB6-1CD3-67DF2658C5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3B42A0-BC9C-1E7B-AC65-FC219CFA3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C5778-4A98-420C-B09F-8F518507D4F9}" type="datetimeFigureOut">
              <a:rPr lang="sv-SE" smtClean="0"/>
              <a:t>2025-04-14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6E8B7F-0EA4-8C61-3912-8CF73CA89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9B8D88-5ADF-0E6D-A3BE-6960DC218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701FE-B1BC-46DC-9781-A4049F5415F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69730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522F4-9A70-9625-4DFF-98374D10C2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839E03-F77E-FC14-E180-6379ACC7CC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48BBE8-3B8A-A963-9F44-717306F20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C5778-4A98-420C-B09F-8F518507D4F9}" type="datetimeFigureOut">
              <a:rPr lang="sv-SE" smtClean="0"/>
              <a:t>2025-04-14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72A52B-27AB-8B1C-0105-10472B805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03BA05-9726-DF5F-14BD-C6F5C6D68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701FE-B1BC-46DC-9781-A4049F5415F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5620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88D89-FDB0-E655-0B51-358B97976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6EFC0F-EC5C-2F13-96BC-C563E38B52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B23B93-BC64-36F1-E96C-DA2F9CFEB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C5778-4A98-420C-B09F-8F518507D4F9}" type="datetimeFigureOut">
              <a:rPr lang="sv-SE" smtClean="0"/>
              <a:t>2025-04-14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C61081-8CD5-88A2-2129-5D9E30D5B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801A72-EAD2-3502-70DB-4E516DD22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701FE-B1BC-46DC-9781-A4049F5415F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92535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C556F-1597-51C4-D2C6-CE9B62C8A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4FCED2-E782-FC4A-48C1-494AFBF9A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4E7966-DE4F-D517-26B8-EC2AC9315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C5778-4A98-420C-B09F-8F518507D4F9}" type="datetimeFigureOut">
              <a:rPr lang="sv-SE" smtClean="0"/>
              <a:t>2025-04-14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18AEC7-28E0-FE4C-B586-5146AF641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E5A7DC-428D-369C-37CB-4C068EEDD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701FE-B1BC-46DC-9781-A4049F5415F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5217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C7D3C-1292-F6FF-4816-03554AC72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CB422-FE59-62CD-2606-DE65D953EF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03DB00-1171-18B5-0D3B-C83BF58C21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AC000A-195E-8396-D731-D9E37B188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C5778-4A98-420C-B09F-8F518507D4F9}" type="datetimeFigureOut">
              <a:rPr lang="sv-SE" smtClean="0"/>
              <a:t>2025-04-14</a:t>
            </a:fld>
            <a:endParaRPr lang="sv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21EC5C-3F15-8B27-DC1A-019C60761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7D089B-4A80-AE89-AE49-27A822427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701FE-B1BC-46DC-9781-A4049F5415F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7813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8DAA4-F89E-54E9-8527-88BA0763F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1B210E-A119-EE66-7CF4-636D8FA7B4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BFA51B-7EE6-572C-202E-22FFF75FC0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F30575-0B6E-3E45-5FB7-EECB5D4217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66C511-2648-5E20-4CF0-519B320D50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73E992-2CB3-04BE-EB16-10300E8A0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C5778-4A98-420C-B09F-8F518507D4F9}" type="datetimeFigureOut">
              <a:rPr lang="sv-SE" smtClean="0"/>
              <a:t>2025-04-14</a:t>
            </a:fld>
            <a:endParaRPr lang="sv-S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9B6E92-A61E-E326-F7EB-C3D44DA59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69A453-A172-FA31-28FE-1606ABD33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701FE-B1BC-46DC-9781-A4049F5415F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51068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17303-34A8-8579-E37A-BA564041B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7E5317-9642-4826-D4BC-26FE47C2C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C5778-4A98-420C-B09F-8F518507D4F9}" type="datetimeFigureOut">
              <a:rPr lang="sv-SE" smtClean="0"/>
              <a:t>2025-04-14</a:t>
            </a:fld>
            <a:endParaRPr lang="sv-S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0CE36D-34AF-E698-55EE-B257FB0BB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B42950-E707-3D4A-D92C-138C5BE89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701FE-B1BC-46DC-9781-A4049F5415F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1264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9FF4A4-587D-4B15-9609-764821E93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C5778-4A98-420C-B09F-8F518507D4F9}" type="datetimeFigureOut">
              <a:rPr lang="sv-SE" smtClean="0"/>
              <a:t>2025-04-14</a:t>
            </a:fld>
            <a:endParaRPr lang="sv-S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E4007E-0192-2940-4CCD-21C226205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7A4C85-0BDA-6099-05D0-639A4D16E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701FE-B1BC-46DC-9781-A4049F5415F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91297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DCA3A-6419-3E49-45EF-6C295FD7B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ACA2DF-12DF-D496-5C8C-FBB5B67B4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2216CE-2E4F-4048-7FDD-412347817F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80751F-B3E1-52B1-54F7-D27F02308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C5778-4A98-420C-B09F-8F518507D4F9}" type="datetimeFigureOut">
              <a:rPr lang="sv-SE" smtClean="0"/>
              <a:t>2025-04-14</a:t>
            </a:fld>
            <a:endParaRPr lang="sv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E2187C-5004-898D-03F8-A9AAE8FF9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590DF0-D1DE-2A41-FDF8-9038D459B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701FE-B1BC-46DC-9781-A4049F5415F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32653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D9F84-91BB-8B69-8FB8-97FE81705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2C6B3A-7257-2180-3A91-CDDB082C01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3B3C44-D70C-A191-2466-D5A1898618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7A2EF8-36D1-D790-2D08-71CEB6EE6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C5778-4A98-420C-B09F-8F518507D4F9}" type="datetimeFigureOut">
              <a:rPr lang="sv-SE" smtClean="0"/>
              <a:t>2025-04-14</a:t>
            </a:fld>
            <a:endParaRPr lang="sv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535F2A-01B6-0629-B1C3-3CE00CDFB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048C7E-B9E2-B130-715A-E3772A586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701FE-B1BC-46DC-9781-A4049F5415F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957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B2B8D3-9792-B783-FA57-2EA322B48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EEEB2B-E2B0-22B6-9CB6-6122F8431A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B18A8-9FEA-0B05-E835-A647EA74E8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73C5778-4A98-420C-B09F-8F518507D4F9}" type="datetimeFigureOut">
              <a:rPr lang="sv-SE" smtClean="0"/>
              <a:t>2025-04-14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FEE67A-BF4B-1A77-F38C-9ED42859C6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1A8FE6-268D-5FA7-FDEC-EC1EE66290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DC701FE-B1BC-46DC-9781-A4049F5415F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08045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AEDFBA6D-8764-F0F4-21D7-6A41C502C5AA}"/>
              </a:ext>
            </a:extLst>
          </p:cNvPr>
          <p:cNvSpPr/>
          <p:nvPr/>
        </p:nvSpPr>
        <p:spPr>
          <a:xfrm>
            <a:off x="447040" y="270933"/>
            <a:ext cx="11426613" cy="6353387"/>
          </a:xfrm>
          <a:custGeom>
            <a:avLst/>
            <a:gdLst>
              <a:gd name="connsiteX0" fmla="*/ 8525014 w 11426613"/>
              <a:gd name="connsiteY0" fmla="*/ 3262100 h 6353387"/>
              <a:gd name="connsiteX1" fmla="*/ 8525014 w 11426613"/>
              <a:gd name="connsiteY1" fmla="*/ 3955661 h 6353387"/>
              <a:gd name="connsiteX2" fmla="*/ 9045185 w 11426613"/>
              <a:gd name="connsiteY2" fmla="*/ 3955661 h 6353387"/>
              <a:gd name="connsiteX3" fmla="*/ 9045185 w 11426613"/>
              <a:gd name="connsiteY3" fmla="*/ 3262100 h 6353387"/>
              <a:gd name="connsiteX4" fmla="*/ 9253253 w 11426613"/>
              <a:gd name="connsiteY4" fmla="*/ 2637894 h 6353387"/>
              <a:gd name="connsiteX5" fmla="*/ 9253253 w 11426613"/>
              <a:gd name="connsiteY5" fmla="*/ 3955660 h 6353387"/>
              <a:gd name="connsiteX6" fmla="*/ 9773424 w 11426613"/>
              <a:gd name="connsiteY6" fmla="*/ 3955660 h 6353387"/>
              <a:gd name="connsiteX7" fmla="*/ 9773424 w 11426613"/>
              <a:gd name="connsiteY7" fmla="*/ 2637894 h 6353387"/>
              <a:gd name="connsiteX8" fmla="*/ 9981492 w 11426613"/>
              <a:gd name="connsiteY8" fmla="*/ 1944334 h 6353387"/>
              <a:gd name="connsiteX9" fmla="*/ 9981492 w 11426613"/>
              <a:gd name="connsiteY9" fmla="*/ 3955661 h 6353387"/>
              <a:gd name="connsiteX10" fmla="*/ 10501663 w 11426613"/>
              <a:gd name="connsiteY10" fmla="*/ 3955661 h 6353387"/>
              <a:gd name="connsiteX11" fmla="*/ 10501663 w 11426613"/>
              <a:gd name="connsiteY11" fmla="*/ 1944334 h 6353387"/>
              <a:gd name="connsiteX12" fmla="*/ 9158236 w 11426613"/>
              <a:gd name="connsiteY12" fmla="*/ 1944334 h 6353387"/>
              <a:gd name="connsiteX13" fmla="*/ 9347578 w 11426613"/>
              <a:gd name="connsiteY13" fmla="*/ 2133676 h 6353387"/>
              <a:gd name="connsiteX14" fmla="*/ 8510797 w 11426613"/>
              <a:gd name="connsiteY14" fmla="*/ 2970458 h 6353387"/>
              <a:gd name="connsiteX15" fmla="*/ 8608589 w 11426613"/>
              <a:gd name="connsiteY15" fmla="*/ 3068250 h 6353387"/>
              <a:gd name="connsiteX16" fmla="*/ 9445371 w 11426613"/>
              <a:gd name="connsiteY16" fmla="*/ 2231815 h 6353387"/>
              <a:gd name="connsiteX17" fmla="*/ 9634713 w 11426613"/>
              <a:gd name="connsiteY17" fmla="*/ 2420810 h 6353387"/>
              <a:gd name="connsiteX18" fmla="*/ 9634713 w 11426613"/>
              <a:gd name="connsiteY18" fmla="*/ 1944334 h 6353387"/>
              <a:gd name="connsiteX19" fmla="*/ 8108878 w 11426613"/>
              <a:gd name="connsiteY19" fmla="*/ 1944334 h 6353387"/>
              <a:gd name="connsiteX20" fmla="*/ 8108878 w 11426613"/>
              <a:gd name="connsiteY20" fmla="*/ 4371798 h 6353387"/>
              <a:gd name="connsiteX21" fmla="*/ 10501664 w 11426613"/>
              <a:gd name="connsiteY21" fmla="*/ 4371798 h 6353387"/>
              <a:gd name="connsiteX22" fmla="*/ 10501664 w 11426613"/>
              <a:gd name="connsiteY22" fmla="*/ 4163729 h 6353387"/>
              <a:gd name="connsiteX23" fmla="*/ 8316946 w 11426613"/>
              <a:gd name="connsiteY23" fmla="*/ 4163729 h 6353387"/>
              <a:gd name="connsiteX24" fmla="*/ 8316946 w 11426613"/>
              <a:gd name="connsiteY24" fmla="*/ 1944334 h 6353387"/>
              <a:gd name="connsiteX25" fmla="*/ 1058919 w 11426613"/>
              <a:gd name="connsiteY25" fmla="*/ 0 h 6353387"/>
              <a:gd name="connsiteX26" fmla="*/ 10367694 w 11426613"/>
              <a:gd name="connsiteY26" fmla="*/ 0 h 6353387"/>
              <a:gd name="connsiteX27" fmla="*/ 11426613 w 11426613"/>
              <a:gd name="connsiteY27" fmla="*/ 1058919 h 6353387"/>
              <a:gd name="connsiteX28" fmla="*/ 11426613 w 11426613"/>
              <a:gd name="connsiteY28" fmla="*/ 5294468 h 6353387"/>
              <a:gd name="connsiteX29" fmla="*/ 10367694 w 11426613"/>
              <a:gd name="connsiteY29" fmla="*/ 6353387 h 6353387"/>
              <a:gd name="connsiteX30" fmla="*/ 1058919 w 11426613"/>
              <a:gd name="connsiteY30" fmla="*/ 6353387 h 6353387"/>
              <a:gd name="connsiteX31" fmla="*/ 0 w 11426613"/>
              <a:gd name="connsiteY31" fmla="*/ 5294468 h 6353387"/>
              <a:gd name="connsiteX32" fmla="*/ 0 w 11426613"/>
              <a:gd name="connsiteY32" fmla="*/ 1058919 h 6353387"/>
              <a:gd name="connsiteX33" fmla="*/ 1058919 w 11426613"/>
              <a:gd name="connsiteY33" fmla="*/ 0 h 6353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1426613" h="6353387">
                <a:moveTo>
                  <a:pt x="8525014" y="3262100"/>
                </a:moveTo>
                <a:lnTo>
                  <a:pt x="8525014" y="3955661"/>
                </a:lnTo>
                <a:lnTo>
                  <a:pt x="9045185" y="3955661"/>
                </a:lnTo>
                <a:lnTo>
                  <a:pt x="9045185" y="3262100"/>
                </a:lnTo>
                <a:close/>
                <a:moveTo>
                  <a:pt x="9253253" y="2637894"/>
                </a:moveTo>
                <a:lnTo>
                  <a:pt x="9253253" y="3955660"/>
                </a:lnTo>
                <a:lnTo>
                  <a:pt x="9773424" y="3955660"/>
                </a:lnTo>
                <a:lnTo>
                  <a:pt x="9773424" y="2637894"/>
                </a:lnTo>
                <a:close/>
                <a:moveTo>
                  <a:pt x="9981492" y="1944334"/>
                </a:moveTo>
                <a:lnTo>
                  <a:pt x="9981492" y="3955661"/>
                </a:lnTo>
                <a:lnTo>
                  <a:pt x="10501663" y="3955661"/>
                </a:lnTo>
                <a:lnTo>
                  <a:pt x="10501663" y="1944334"/>
                </a:lnTo>
                <a:close/>
                <a:moveTo>
                  <a:pt x="9158236" y="1944334"/>
                </a:moveTo>
                <a:lnTo>
                  <a:pt x="9347578" y="2133676"/>
                </a:lnTo>
                <a:lnTo>
                  <a:pt x="8510797" y="2970458"/>
                </a:lnTo>
                <a:lnTo>
                  <a:pt x="8608589" y="3068250"/>
                </a:lnTo>
                <a:lnTo>
                  <a:pt x="9445371" y="2231815"/>
                </a:lnTo>
                <a:lnTo>
                  <a:pt x="9634713" y="2420810"/>
                </a:lnTo>
                <a:lnTo>
                  <a:pt x="9634713" y="1944334"/>
                </a:lnTo>
                <a:close/>
                <a:moveTo>
                  <a:pt x="8108878" y="1944334"/>
                </a:moveTo>
                <a:lnTo>
                  <a:pt x="8108878" y="4371798"/>
                </a:lnTo>
                <a:lnTo>
                  <a:pt x="10501664" y="4371798"/>
                </a:lnTo>
                <a:lnTo>
                  <a:pt x="10501664" y="4163729"/>
                </a:lnTo>
                <a:lnTo>
                  <a:pt x="8316946" y="4163729"/>
                </a:lnTo>
                <a:lnTo>
                  <a:pt x="8316946" y="1944334"/>
                </a:lnTo>
                <a:close/>
                <a:moveTo>
                  <a:pt x="1058919" y="0"/>
                </a:moveTo>
                <a:lnTo>
                  <a:pt x="10367694" y="0"/>
                </a:lnTo>
                <a:cubicBezTo>
                  <a:pt x="10952519" y="0"/>
                  <a:pt x="11426613" y="474094"/>
                  <a:pt x="11426613" y="1058919"/>
                </a:cubicBezTo>
                <a:lnTo>
                  <a:pt x="11426613" y="5294468"/>
                </a:lnTo>
                <a:cubicBezTo>
                  <a:pt x="11426613" y="5879293"/>
                  <a:pt x="10952519" y="6353387"/>
                  <a:pt x="10367694" y="6353387"/>
                </a:cubicBezTo>
                <a:lnTo>
                  <a:pt x="1058919" y="6353387"/>
                </a:lnTo>
                <a:cubicBezTo>
                  <a:pt x="474094" y="6353387"/>
                  <a:pt x="0" y="5879293"/>
                  <a:pt x="0" y="5294468"/>
                </a:cubicBezTo>
                <a:lnTo>
                  <a:pt x="0" y="1058919"/>
                </a:lnTo>
                <a:cubicBezTo>
                  <a:pt x="0" y="474094"/>
                  <a:pt x="474094" y="0"/>
                  <a:pt x="1058919" y="0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4627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7B47959-C58D-3456-4269-50B804B4219A}"/>
              </a:ext>
            </a:extLst>
          </p:cNvPr>
          <p:cNvSpPr txBox="1"/>
          <p:nvPr/>
        </p:nvSpPr>
        <p:spPr>
          <a:xfrm>
            <a:off x="1137919" y="1083734"/>
            <a:ext cx="556090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Rockwell Extra Bold" panose="02060903040505020403" pitchFamily="18" charset="0"/>
              </a:rPr>
              <a:t>PRESENTATION TITLE</a:t>
            </a:r>
            <a:endParaRPr lang="sv-SE" sz="4400" dirty="0">
              <a:latin typeface="Rockwell Extra Bold" panose="02060903040505020403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045B759-1F0A-1AF8-58C5-3C28F1484BF2}"/>
              </a:ext>
            </a:extLst>
          </p:cNvPr>
          <p:cNvSpPr txBox="1"/>
          <p:nvPr/>
        </p:nvSpPr>
        <p:spPr>
          <a:xfrm>
            <a:off x="1368214" y="2758057"/>
            <a:ext cx="47277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Lorem Ipsum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book. </a:t>
            </a:r>
            <a:endParaRPr lang="sv-SE" sz="1600" dirty="0"/>
          </a:p>
        </p:txBody>
      </p:sp>
    </p:spTree>
    <p:extLst>
      <p:ext uri="{BB962C8B-B14F-4D97-AF65-F5344CB8AC3E}">
        <p14:creationId xmlns:p14="http://schemas.microsoft.com/office/powerpoint/2010/main" val="3685969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969006-70FB-0C1E-4C23-111894EB79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F664FE60-35F6-6BB9-B2DD-0ABC841444B4}"/>
              </a:ext>
            </a:extLst>
          </p:cNvPr>
          <p:cNvSpPr/>
          <p:nvPr/>
        </p:nvSpPr>
        <p:spPr>
          <a:xfrm>
            <a:off x="447040" y="270933"/>
            <a:ext cx="11426613" cy="6353387"/>
          </a:xfrm>
          <a:custGeom>
            <a:avLst/>
            <a:gdLst>
              <a:gd name="connsiteX0" fmla="*/ 10275639 w 11426613"/>
              <a:gd name="connsiteY0" fmla="*/ 2638116 h 6353387"/>
              <a:gd name="connsiteX1" fmla="*/ 10464421 w 11426613"/>
              <a:gd name="connsiteY1" fmla="*/ 2826898 h 6353387"/>
              <a:gd name="connsiteX2" fmla="*/ 10147651 w 11426613"/>
              <a:gd name="connsiteY2" fmla="*/ 3143668 h 6353387"/>
              <a:gd name="connsiteX3" fmla="*/ 9603703 w 11426613"/>
              <a:gd name="connsiteY3" fmla="*/ 3687616 h 6353387"/>
              <a:gd name="connsiteX4" fmla="*/ 9123749 w 11426613"/>
              <a:gd name="connsiteY4" fmla="*/ 3207662 h 6353387"/>
              <a:gd name="connsiteX5" fmla="*/ 8128644 w 11426613"/>
              <a:gd name="connsiteY5" fmla="*/ 4202767 h 6353387"/>
              <a:gd name="connsiteX6" fmla="*/ 8263031 w 11426613"/>
              <a:gd name="connsiteY6" fmla="*/ 4337154 h 6353387"/>
              <a:gd name="connsiteX7" fmla="*/ 9123749 w 11426613"/>
              <a:gd name="connsiteY7" fmla="*/ 3476436 h 6353387"/>
              <a:gd name="connsiteX8" fmla="*/ 9603703 w 11426613"/>
              <a:gd name="connsiteY8" fmla="*/ 3956390 h 6353387"/>
              <a:gd name="connsiteX9" fmla="*/ 10275639 w 11426613"/>
              <a:gd name="connsiteY9" fmla="*/ 3284454 h 6353387"/>
              <a:gd name="connsiteX10" fmla="*/ 10598808 w 11426613"/>
              <a:gd name="connsiteY10" fmla="*/ 2961285 h 6353387"/>
              <a:gd name="connsiteX11" fmla="*/ 10787590 w 11426613"/>
              <a:gd name="connsiteY11" fmla="*/ 3150067 h 6353387"/>
              <a:gd name="connsiteX12" fmla="*/ 10787590 w 11426613"/>
              <a:gd name="connsiteY12" fmla="*/ 2638116 h 6353387"/>
              <a:gd name="connsiteX13" fmla="*/ 8482851 w 11426613"/>
              <a:gd name="connsiteY13" fmla="*/ 2454141 h 6353387"/>
              <a:gd name="connsiteX14" fmla="*/ 8353903 w 11426613"/>
              <a:gd name="connsiteY14" fmla="*/ 2475571 h 6353387"/>
              <a:gd name="connsiteX15" fmla="*/ 8225915 w 11426613"/>
              <a:gd name="connsiteY15" fmla="*/ 2543724 h 6353387"/>
              <a:gd name="connsiteX16" fmla="*/ 8204157 w 11426613"/>
              <a:gd name="connsiteY16" fmla="*/ 2579561 h 6353387"/>
              <a:gd name="connsiteX17" fmla="*/ 8102407 w 11426613"/>
              <a:gd name="connsiteY17" fmla="*/ 3044157 h 6353387"/>
              <a:gd name="connsiteX18" fmla="*/ 8150706 w 11426613"/>
              <a:gd name="connsiteY18" fmla="*/ 3125467 h 6353387"/>
              <a:gd name="connsiteX19" fmla="*/ 8153282 w 11426613"/>
              <a:gd name="connsiteY19" fmla="*/ 3126069 h 6353387"/>
              <a:gd name="connsiteX20" fmla="*/ 8163841 w 11426613"/>
              <a:gd name="connsiteY20" fmla="*/ 3126069 h 6353387"/>
              <a:gd name="connsiteX21" fmla="*/ 8227835 w 11426613"/>
              <a:gd name="connsiteY21" fmla="*/ 3075834 h 6353387"/>
              <a:gd name="connsiteX22" fmla="*/ 8323826 w 11426613"/>
              <a:gd name="connsiteY22" fmla="*/ 2646115 h 6353387"/>
              <a:gd name="connsiteX23" fmla="*/ 8323826 w 11426613"/>
              <a:gd name="connsiteY23" fmla="*/ 2873293 h 6353387"/>
              <a:gd name="connsiteX24" fmla="*/ 8227835 w 11426613"/>
              <a:gd name="connsiteY24" fmla="*/ 3350048 h 6353387"/>
              <a:gd name="connsiteX25" fmla="*/ 8323826 w 11426613"/>
              <a:gd name="connsiteY25" fmla="*/ 3350048 h 6353387"/>
              <a:gd name="connsiteX26" fmla="*/ 8323826 w 11426613"/>
              <a:gd name="connsiteY26" fmla="*/ 3826482 h 6353387"/>
              <a:gd name="connsiteX27" fmla="*/ 8451814 w 11426613"/>
              <a:gd name="connsiteY27" fmla="*/ 3698494 h 6353387"/>
              <a:gd name="connsiteX28" fmla="*/ 8451814 w 11426613"/>
              <a:gd name="connsiteY28" fmla="*/ 3350048 h 6353387"/>
              <a:gd name="connsiteX29" fmla="*/ 8515807 w 11426613"/>
              <a:gd name="connsiteY29" fmla="*/ 3350048 h 6353387"/>
              <a:gd name="connsiteX30" fmla="*/ 8515807 w 11426613"/>
              <a:gd name="connsiteY30" fmla="*/ 3634500 h 6353387"/>
              <a:gd name="connsiteX31" fmla="*/ 8643795 w 11426613"/>
              <a:gd name="connsiteY31" fmla="*/ 3506513 h 6353387"/>
              <a:gd name="connsiteX32" fmla="*/ 8643795 w 11426613"/>
              <a:gd name="connsiteY32" fmla="*/ 3350048 h 6353387"/>
              <a:gd name="connsiteX33" fmla="*/ 8739786 w 11426613"/>
              <a:gd name="connsiteY33" fmla="*/ 3350048 h 6353387"/>
              <a:gd name="connsiteX34" fmla="*/ 8643795 w 11426613"/>
              <a:gd name="connsiteY34" fmla="*/ 2873613 h 6353387"/>
              <a:gd name="connsiteX35" fmla="*/ 8643795 w 11426613"/>
              <a:gd name="connsiteY35" fmla="*/ 2649634 h 6353387"/>
              <a:gd name="connsiteX36" fmla="*/ 8739786 w 11426613"/>
              <a:gd name="connsiteY36" fmla="*/ 3067514 h 6353387"/>
              <a:gd name="connsiteX37" fmla="*/ 8803780 w 11426613"/>
              <a:gd name="connsiteY37" fmla="*/ 3126069 h 6353387"/>
              <a:gd name="connsiteX38" fmla="*/ 8865854 w 11426613"/>
              <a:gd name="connsiteY38" fmla="*/ 3075834 h 6353387"/>
              <a:gd name="connsiteX39" fmla="*/ 8867774 w 11426613"/>
              <a:gd name="connsiteY39" fmla="*/ 3062075 h 6353387"/>
              <a:gd name="connsiteX40" fmla="*/ 8961205 w 11426613"/>
              <a:gd name="connsiteY40" fmla="*/ 2651554 h 6353387"/>
              <a:gd name="connsiteX41" fmla="*/ 8961205 w 11426613"/>
              <a:gd name="connsiteY41" fmla="*/ 3188143 h 6353387"/>
              <a:gd name="connsiteX42" fmla="*/ 9031918 w 11426613"/>
              <a:gd name="connsiteY42" fmla="*/ 3117110 h 6353387"/>
              <a:gd name="connsiteX43" fmla="*/ 9212922 w 11426613"/>
              <a:gd name="connsiteY43" fmla="*/ 3117011 h 6353387"/>
              <a:gd name="connsiteX44" fmla="*/ 9213021 w 11426613"/>
              <a:gd name="connsiteY44" fmla="*/ 3117110 h 6353387"/>
              <a:gd name="connsiteX45" fmla="*/ 9283734 w 11426613"/>
              <a:gd name="connsiteY45" fmla="*/ 3185263 h 6353387"/>
              <a:gd name="connsiteX46" fmla="*/ 9283734 w 11426613"/>
              <a:gd name="connsiteY46" fmla="*/ 2651874 h 6353387"/>
              <a:gd name="connsiteX47" fmla="*/ 9379725 w 11426613"/>
              <a:gd name="connsiteY47" fmla="*/ 3076154 h 6353387"/>
              <a:gd name="connsiteX48" fmla="*/ 9443719 w 11426613"/>
              <a:gd name="connsiteY48" fmla="*/ 3126069 h 6353387"/>
              <a:gd name="connsiteX49" fmla="*/ 9506113 w 11426613"/>
              <a:gd name="connsiteY49" fmla="*/ 3075834 h 6353387"/>
              <a:gd name="connsiteX50" fmla="*/ 9602104 w 11426613"/>
              <a:gd name="connsiteY50" fmla="*/ 2651554 h 6353387"/>
              <a:gd name="connsiteX51" fmla="*/ 9602104 w 11426613"/>
              <a:gd name="connsiteY51" fmla="*/ 3505873 h 6353387"/>
              <a:gd name="connsiteX52" fmla="*/ 9730092 w 11426613"/>
              <a:gd name="connsiteY52" fmla="*/ 3377885 h 6353387"/>
              <a:gd name="connsiteX53" fmla="*/ 9730092 w 11426613"/>
              <a:gd name="connsiteY53" fmla="*/ 3158066 h 6353387"/>
              <a:gd name="connsiteX54" fmla="*/ 9794086 w 11426613"/>
              <a:gd name="connsiteY54" fmla="*/ 3158066 h 6353387"/>
              <a:gd name="connsiteX55" fmla="*/ 9794086 w 11426613"/>
              <a:gd name="connsiteY55" fmla="*/ 3315171 h 6353387"/>
              <a:gd name="connsiteX56" fmla="*/ 9922073 w 11426613"/>
              <a:gd name="connsiteY56" fmla="*/ 3187183 h 6353387"/>
              <a:gd name="connsiteX57" fmla="*/ 9922073 w 11426613"/>
              <a:gd name="connsiteY57" fmla="*/ 2651874 h 6353387"/>
              <a:gd name="connsiteX58" fmla="*/ 10022864 w 11426613"/>
              <a:gd name="connsiteY58" fmla="*/ 3085113 h 6353387"/>
              <a:gd name="connsiteX59" fmla="*/ 10025104 w 11426613"/>
              <a:gd name="connsiteY59" fmla="*/ 3084793 h 6353387"/>
              <a:gd name="connsiteX60" fmla="*/ 10057100 w 11426613"/>
              <a:gd name="connsiteY60" fmla="*/ 3052796 h 6353387"/>
              <a:gd name="connsiteX61" fmla="*/ 10130374 w 11426613"/>
              <a:gd name="connsiteY61" fmla="*/ 2979523 h 6353387"/>
              <a:gd name="connsiteX62" fmla="*/ 10041422 w 11426613"/>
              <a:gd name="connsiteY62" fmla="*/ 2579561 h 6353387"/>
              <a:gd name="connsiteX63" fmla="*/ 10019664 w 11426613"/>
              <a:gd name="connsiteY63" fmla="*/ 2543724 h 6353387"/>
              <a:gd name="connsiteX64" fmla="*/ 9891676 w 11426613"/>
              <a:gd name="connsiteY64" fmla="*/ 2475571 h 6353387"/>
              <a:gd name="connsiteX65" fmla="*/ 9633781 w 11426613"/>
              <a:gd name="connsiteY65" fmla="*/ 2475571 h 6353387"/>
              <a:gd name="connsiteX66" fmla="*/ 9505793 w 11426613"/>
              <a:gd name="connsiteY66" fmla="*/ 2543724 h 6353387"/>
              <a:gd name="connsiteX67" fmla="*/ 9484035 w 11426613"/>
              <a:gd name="connsiteY67" fmla="*/ 2579561 h 6353387"/>
              <a:gd name="connsiteX68" fmla="*/ 9443719 w 11426613"/>
              <a:gd name="connsiteY68" fmla="*/ 2767063 h 6353387"/>
              <a:gd name="connsiteX69" fmla="*/ 9401803 w 11426613"/>
              <a:gd name="connsiteY69" fmla="*/ 2579561 h 6353387"/>
              <a:gd name="connsiteX70" fmla="*/ 9379725 w 11426613"/>
              <a:gd name="connsiteY70" fmla="*/ 2543724 h 6353387"/>
              <a:gd name="connsiteX71" fmla="*/ 9251737 w 11426613"/>
              <a:gd name="connsiteY71" fmla="*/ 2475571 h 6353387"/>
              <a:gd name="connsiteX72" fmla="*/ 8867774 w 11426613"/>
              <a:gd name="connsiteY72" fmla="*/ 2543724 h 6353387"/>
              <a:gd name="connsiteX73" fmla="*/ 8846016 w 11426613"/>
              <a:gd name="connsiteY73" fmla="*/ 2579561 h 6353387"/>
              <a:gd name="connsiteX74" fmla="*/ 8803780 w 11426613"/>
              <a:gd name="connsiteY74" fmla="*/ 2760984 h 6353387"/>
              <a:gd name="connsiteX75" fmla="*/ 8762184 w 11426613"/>
              <a:gd name="connsiteY75" fmla="*/ 2579561 h 6353387"/>
              <a:gd name="connsiteX76" fmla="*/ 8739786 w 11426613"/>
              <a:gd name="connsiteY76" fmla="*/ 2543724 h 6353387"/>
              <a:gd name="connsiteX77" fmla="*/ 8611798 w 11426613"/>
              <a:gd name="connsiteY77" fmla="*/ 2475571 h 6353387"/>
              <a:gd name="connsiteX78" fmla="*/ 8482851 w 11426613"/>
              <a:gd name="connsiteY78" fmla="*/ 2454141 h 6353387"/>
              <a:gd name="connsiteX79" fmla="*/ 9763369 w 11426613"/>
              <a:gd name="connsiteY79" fmla="*/ 2102167 h 6353387"/>
              <a:gd name="connsiteX80" fmla="*/ 9603384 w 11426613"/>
              <a:gd name="connsiteY80" fmla="*/ 2262152 h 6353387"/>
              <a:gd name="connsiteX81" fmla="*/ 9763369 w 11426613"/>
              <a:gd name="connsiteY81" fmla="*/ 2422136 h 6353387"/>
              <a:gd name="connsiteX82" fmla="*/ 9923354 w 11426613"/>
              <a:gd name="connsiteY82" fmla="*/ 2262152 h 6353387"/>
              <a:gd name="connsiteX83" fmla="*/ 9763369 w 11426613"/>
              <a:gd name="connsiteY83" fmla="*/ 2102167 h 6353387"/>
              <a:gd name="connsiteX84" fmla="*/ 9122470 w 11426613"/>
              <a:gd name="connsiteY84" fmla="*/ 2102167 h 6353387"/>
              <a:gd name="connsiteX85" fmla="*/ 8962485 w 11426613"/>
              <a:gd name="connsiteY85" fmla="*/ 2262152 h 6353387"/>
              <a:gd name="connsiteX86" fmla="*/ 9122470 w 11426613"/>
              <a:gd name="connsiteY86" fmla="*/ 2422136 h 6353387"/>
              <a:gd name="connsiteX87" fmla="*/ 9282454 w 11426613"/>
              <a:gd name="connsiteY87" fmla="*/ 2262152 h 6353387"/>
              <a:gd name="connsiteX88" fmla="*/ 9122470 w 11426613"/>
              <a:gd name="connsiteY88" fmla="*/ 2102167 h 6353387"/>
              <a:gd name="connsiteX89" fmla="*/ 8483811 w 11426613"/>
              <a:gd name="connsiteY89" fmla="*/ 2102167 h 6353387"/>
              <a:gd name="connsiteX90" fmla="*/ 8323826 w 11426613"/>
              <a:gd name="connsiteY90" fmla="*/ 2262152 h 6353387"/>
              <a:gd name="connsiteX91" fmla="*/ 8483811 w 11426613"/>
              <a:gd name="connsiteY91" fmla="*/ 2422136 h 6353387"/>
              <a:gd name="connsiteX92" fmla="*/ 8643795 w 11426613"/>
              <a:gd name="connsiteY92" fmla="*/ 2262152 h 6353387"/>
              <a:gd name="connsiteX93" fmla="*/ 8483811 w 11426613"/>
              <a:gd name="connsiteY93" fmla="*/ 2102167 h 6353387"/>
              <a:gd name="connsiteX94" fmla="*/ 1058919 w 11426613"/>
              <a:gd name="connsiteY94" fmla="*/ 0 h 6353387"/>
              <a:gd name="connsiteX95" fmla="*/ 10367694 w 11426613"/>
              <a:gd name="connsiteY95" fmla="*/ 0 h 6353387"/>
              <a:gd name="connsiteX96" fmla="*/ 11426613 w 11426613"/>
              <a:gd name="connsiteY96" fmla="*/ 1058919 h 6353387"/>
              <a:gd name="connsiteX97" fmla="*/ 11426613 w 11426613"/>
              <a:gd name="connsiteY97" fmla="*/ 5294468 h 6353387"/>
              <a:gd name="connsiteX98" fmla="*/ 10367694 w 11426613"/>
              <a:gd name="connsiteY98" fmla="*/ 6353387 h 6353387"/>
              <a:gd name="connsiteX99" fmla="*/ 1058919 w 11426613"/>
              <a:gd name="connsiteY99" fmla="*/ 6353387 h 6353387"/>
              <a:gd name="connsiteX100" fmla="*/ 0 w 11426613"/>
              <a:gd name="connsiteY100" fmla="*/ 5294468 h 6353387"/>
              <a:gd name="connsiteX101" fmla="*/ 0 w 11426613"/>
              <a:gd name="connsiteY101" fmla="*/ 1058919 h 6353387"/>
              <a:gd name="connsiteX102" fmla="*/ 1058919 w 11426613"/>
              <a:gd name="connsiteY102" fmla="*/ 0 h 6353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</a:cxnLst>
            <a:rect l="l" t="t" r="r" b="b"/>
            <a:pathLst>
              <a:path w="11426613" h="6353387">
                <a:moveTo>
                  <a:pt x="10275639" y="2638116"/>
                </a:moveTo>
                <a:lnTo>
                  <a:pt x="10464421" y="2826898"/>
                </a:lnTo>
                <a:lnTo>
                  <a:pt x="10147651" y="3143668"/>
                </a:lnTo>
                <a:lnTo>
                  <a:pt x="9603703" y="3687616"/>
                </a:lnTo>
                <a:lnTo>
                  <a:pt x="9123749" y="3207662"/>
                </a:lnTo>
                <a:lnTo>
                  <a:pt x="8128644" y="4202767"/>
                </a:lnTo>
                <a:lnTo>
                  <a:pt x="8263031" y="4337154"/>
                </a:lnTo>
                <a:lnTo>
                  <a:pt x="9123749" y="3476436"/>
                </a:lnTo>
                <a:lnTo>
                  <a:pt x="9603703" y="3956390"/>
                </a:lnTo>
                <a:lnTo>
                  <a:pt x="10275639" y="3284454"/>
                </a:lnTo>
                <a:lnTo>
                  <a:pt x="10598808" y="2961285"/>
                </a:lnTo>
                <a:lnTo>
                  <a:pt x="10787590" y="3150067"/>
                </a:lnTo>
                <a:lnTo>
                  <a:pt x="10787590" y="2638116"/>
                </a:lnTo>
                <a:close/>
                <a:moveTo>
                  <a:pt x="8482851" y="2454141"/>
                </a:moveTo>
                <a:cubicBezTo>
                  <a:pt x="8439275" y="2454141"/>
                  <a:pt x="8395699" y="2461284"/>
                  <a:pt x="8353903" y="2475571"/>
                </a:cubicBezTo>
                <a:cubicBezTo>
                  <a:pt x="8307607" y="2490686"/>
                  <a:pt x="8264299" y="2513750"/>
                  <a:pt x="8225915" y="2543724"/>
                </a:cubicBezTo>
                <a:cubicBezTo>
                  <a:pt x="8214844" y="2552888"/>
                  <a:pt x="8207180" y="2565511"/>
                  <a:pt x="8204157" y="2579561"/>
                </a:cubicBezTo>
                <a:lnTo>
                  <a:pt x="8102407" y="3044157"/>
                </a:lnTo>
                <a:cubicBezTo>
                  <a:pt x="8093291" y="3079949"/>
                  <a:pt x="8114915" y="3116351"/>
                  <a:pt x="8150706" y="3125467"/>
                </a:cubicBezTo>
                <a:cubicBezTo>
                  <a:pt x="8151561" y="3125685"/>
                  <a:pt x="8152419" y="3125887"/>
                  <a:pt x="8153282" y="3126069"/>
                </a:cubicBezTo>
                <a:cubicBezTo>
                  <a:pt x="8156795" y="3126386"/>
                  <a:pt x="8160328" y="3126386"/>
                  <a:pt x="8163841" y="3126069"/>
                </a:cubicBezTo>
                <a:cubicBezTo>
                  <a:pt x="8194441" y="3126782"/>
                  <a:pt x="8221262" y="3105728"/>
                  <a:pt x="8227835" y="3075834"/>
                </a:cubicBezTo>
                <a:lnTo>
                  <a:pt x="8323826" y="2646115"/>
                </a:lnTo>
                <a:lnTo>
                  <a:pt x="8323826" y="2873293"/>
                </a:lnTo>
                <a:lnTo>
                  <a:pt x="8227835" y="3350048"/>
                </a:lnTo>
                <a:lnTo>
                  <a:pt x="8323826" y="3350048"/>
                </a:lnTo>
                <a:lnTo>
                  <a:pt x="8323826" y="3826482"/>
                </a:lnTo>
                <a:lnTo>
                  <a:pt x="8451814" y="3698494"/>
                </a:lnTo>
                <a:lnTo>
                  <a:pt x="8451814" y="3350048"/>
                </a:lnTo>
                <a:lnTo>
                  <a:pt x="8515807" y="3350048"/>
                </a:lnTo>
                <a:lnTo>
                  <a:pt x="8515807" y="3634500"/>
                </a:lnTo>
                <a:lnTo>
                  <a:pt x="8643795" y="3506513"/>
                </a:lnTo>
                <a:lnTo>
                  <a:pt x="8643795" y="3350048"/>
                </a:lnTo>
                <a:lnTo>
                  <a:pt x="8739786" y="3350048"/>
                </a:lnTo>
                <a:lnTo>
                  <a:pt x="8643795" y="2873613"/>
                </a:lnTo>
                <a:lnTo>
                  <a:pt x="8643795" y="2649634"/>
                </a:lnTo>
                <a:lnTo>
                  <a:pt x="8739786" y="3067514"/>
                </a:lnTo>
                <a:cubicBezTo>
                  <a:pt x="8742618" y="3100718"/>
                  <a:pt x="8770458" y="3126190"/>
                  <a:pt x="8803780" y="3126069"/>
                </a:cubicBezTo>
                <a:cubicBezTo>
                  <a:pt x="8833662" y="3125871"/>
                  <a:pt x="8859429" y="3105018"/>
                  <a:pt x="8865854" y="3075834"/>
                </a:cubicBezTo>
                <a:lnTo>
                  <a:pt x="8867774" y="3062075"/>
                </a:lnTo>
                <a:lnTo>
                  <a:pt x="8961205" y="2651554"/>
                </a:lnTo>
                <a:lnTo>
                  <a:pt x="8961205" y="3188143"/>
                </a:lnTo>
                <a:lnTo>
                  <a:pt x="9031918" y="3117110"/>
                </a:lnTo>
                <a:cubicBezTo>
                  <a:pt x="9081872" y="3067099"/>
                  <a:pt x="9162911" y="3067054"/>
                  <a:pt x="9212922" y="3117011"/>
                </a:cubicBezTo>
                <a:cubicBezTo>
                  <a:pt x="9212954" y="3117043"/>
                  <a:pt x="9212989" y="3117078"/>
                  <a:pt x="9213021" y="3117110"/>
                </a:cubicBezTo>
                <a:lnTo>
                  <a:pt x="9283734" y="3185263"/>
                </a:lnTo>
                <a:lnTo>
                  <a:pt x="9283734" y="2651874"/>
                </a:lnTo>
                <a:lnTo>
                  <a:pt x="9379725" y="3076154"/>
                </a:lnTo>
                <a:cubicBezTo>
                  <a:pt x="9386428" y="3105920"/>
                  <a:pt x="9413216" y="3126814"/>
                  <a:pt x="9443719" y="3126069"/>
                </a:cubicBezTo>
                <a:cubicBezTo>
                  <a:pt x="9473723" y="3126021"/>
                  <a:pt x="9499663" y="3105133"/>
                  <a:pt x="9506113" y="3075834"/>
                </a:cubicBezTo>
                <a:lnTo>
                  <a:pt x="9602104" y="2651554"/>
                </a:lnTo>
                <a:lnTo>
                  <a:pt x="9602104" y="3505873"/>
                </a:lnTo>
                <a:lnTo>
                  <a:pt x="9730092" y="3377885"/>
                </a:lnTo>
                <a:lnTo>
                  <a:pt x="9730092" y="3158066"/>
                </a:lnTo>
                <a:lnTo>
                  <a:pt x="9794086" y="3158066"/>
                </a:lnTo>
                <a:lnTo>
                  <a:pt x="9794086" y="3315171"/>
                </a:lnTo>
                <a:lnTo>
                  <a:pt x="9922073" y="3187183"/>
                </a:lnTo>
                <a:lnTo>
                  <a:pt x="9922073" y="2651874"/>
                </a:lnTo>
                <a:lnTo>
                  <a:pt x="10022864" y="3085113"/>
                </a:lnTo>
                <a:lnTo>
                  <a:pt x="10025104" y="3084793"/>
                </a:lnTo>
                <a:lnTo>
                  <a:pt x="10057100" y="3052796"/>
                </a:lnTo>
                <a:lnTo>
                  <a:pt x="10130374" y="2979523"/>
                </a:lnTo>
                <a:lnTo>
                  <a:pt x="10041422" y="2579561"/>
                </a:lnTo>
                <a:cubicBezTo>
                  <a:pt x="10038702" y="2565393"/>
                  <a:pt x="10030978" y="2552674"/>
                  <a:pt x="10019664" y="2543724"/>
                </a:cubicBezTo>
                <a:cubicBezTo>
                  <a:pt x="9981341" y="2513654"/>
                  <a:pt x="9938014" y="2490584"/>
                  <a:pt x="9891676" y="2475571"/>
                </a:cubicBezTo>
                <a:cubicBezTo>
                  <a:pt x="9808084" y="2446998"/>
                  <a:pt x="9717373" y="2446998"/>
                  <a:pt x="9633781" y="2475571"/>
                </a:cubicBezTo>
                <a:cubicBezTo>
                  <a:pt x="9587456" y="2490619"/>
                  <a:pt x="9544135" y="2513689"/>
                  <a:pt x="9505793" y="2543724"/>
                </a:cubicBezTo>
                <a:cubicBezTo>
                  <a:pt x="9494722" y="2552888"/>
                  <a:pt x="9487059" y="2565511"/>
                  <a:pt x="9484035" y="2579561"/>
                </a:cubicBezTo>
                <a:lnTo>
                  <a:pt x="9443719" y="2767063"/>
                </a:lnTo>
                <a:lnTo>
                  <a:pt x="9401803" y="2579561"/>
                </a:lnTo>
                <a:cubicBezTo>
                  <a:pt x="9398869" y="2565399"/>
                  <a:pt x="9391055" y="2552716"/>
                  <a:pt x="9379725" y="2543724"/>
                </a:cubicBezTo>
                <a:cubicBezTo>
                  <a:pt x="9341402" y="2513654"/>
                  <a:pt x="9298075" y="2490584"/>
                  <a:pt x="9251737" y="2475571"/>
                </a:cubicBezTo>
                <a:cubicBezTo>
                  <a:pt x="9120371" y="2433172"/>
                  <a:pt x="8976525" y="2458702"/>
                  <a:pt x="8867774" y="2543724"/>
                </a:cubicBezTo>
                <a:cubicBezTo>
                  <a:pt x="8856703" y="2552888"/>
                  <a:pt x="8849040" y="2565511"/>
                  <a:pt x="8846016" y="2579561"/>
                </a:cubicBezTo>
                <a:lnTo>
                  <a:pt x="8803780" y="2760984"/>
                </a:lnTo>
                <a:lnTo>
                  <a:pt x="8762184" y="2579561"/>
                </a:lnTo>
                <a:cubicBezTo>
                  <a:pt x="8758991" y="2565425"/>
                  <a:pt x="8751094" y="2552789"/>
                  <a:pt x="8739786" y="2543724"/>
                </a:cubicBezTo>
                <a:cubicBezTo>
                  <a:pt x="8701444" y="2513689"/>
                  <a:pt x="8658124" y="2490619"/>
                  <a:pt x="8611798" y="2475571"/>
                </a:cubicBezTo>
                <a:cubicBezTo>
                  <a:pt x="8570002" y="2461284"/>
                  <a:pt x="8526426" y="2454141"/>
                  <a:pt x="8482851" y="2454141"/>
                </a:cubicBezTo>
                <a:close/>
                <a:moveTo>
                  <a:pt x="9763369" y="2102167"/>
                </a:moveTo>
                <a:cubicBezTo>
                  <a:pt x="9675012" y="2102167"/>
                  <a:pt x="9603384" y="2173795"/>
                  <a:pt x="9603384" y="2262152"/>
                </a:cubicBezTo>
                <a:cubicBezTo>
                  <a:pt x="9603384" y="2350509"/>
                  <a:pt x="9675012" y="2422136"/>
                  <a:pt x="9763369" y="2422136"/>
                </a:cubicBezTo>
                <a:cubicBezTo>
                  <a:pt x="9851726" y="2422136"/>
                  <a:pt x="9923354" y="2350509"/>
                  <a:pt x="9923354" y="2262152"/>
                </a:cubicBezTo>
                <a:cubicBezTo>
                  <a:pt x="9923354" y="2173795"/>
                  <a:pt x="9851726" y="2102167"/>
                  <a:pt x="9763369" y="2102167"/>
                </a:cubicBezTo>
                <a:close/>
                <a:moveTo>
                  <a:pt x="9122470" y="2102167"/>
                </a:moveTo>
                <a:cubicBezTo>
                  <a:pt x="9034113" y="2102167"/>
                  <a:pt x="8962485" y="2173795"/>
                  <a:pt x="8962485" y="2262152"/>
                </a:cubicBezTo>
                <a:cubicBezTo>
                  <a:pt x="8962485" y="2350509"/>
                  <a:pt x="9034113" y="2422136"/>
                  <a:pt x="9122470" y="2422136"/>
                </a:cubicBezTo>
                <a:cubicBezTo>
                  <a:pt x="9210827" y="2422136"/>
                  <a:pt x="9282454" y="2350509"/>
                  <a:pt x="9282454" y="2262152"/>
                </a:cubicBezTo>
                <a:cubicBezTo>
                  <a:pt x="9282454" y="2173795"/>
                  <a:pt x="9210827" y="2102167"/>
                  <a:pt x="9122470" y="2102167"/>
                </a:cubicBezTo>
                <a:close/>
                <a:moveTo>
                  <a:pt x="8483811" y="2102167"/>
                </a:moveTo>
                <a:cubicBezTo>
                  <a:pt x="8395454" y="2102167"/>
                  <a:pt x="8323826" y="2173795"/>
                  <a:pt x="8323826" y="2262152"/>
                </a:cubicBezTo>
                <a:cubicBezTo>
                  <a:pt x="8323826" y="2350509"/>
                  <a:pt x="8395454" y="2422136"/>
                  <a:pt x="8483811" y="2422136"/>
                </a:cubicBezTo>
                <a:cubicBezTo>
                  <a:pt x="8572168" y="2422136"/>
                  <a:pt x="8643795" y="2350509"/>
                  <a:pt x="8643795" y="2262152"/>
                </a:cubicBezTo>
                <a:cubicBezTo>
                  <a:pt x="8643795" y="2173795"/>
                  <a:pt x="8572168" y="2102167"/>
                  <a:pt x="8483811" y="2102167"/>
                </a:cubicBezTo>
                <a:close/>
                <a:moveTo>
                  <a:pt x="1058919" y="0"/>
                </a:moveTo>
                <a:lnTo>
                  <a:pt x="10367694" y="0"/>
                </a:lnTo>
                <a:cubicBezTo>
                  <a:pt x="10952519" y="0"/>
                  <a:pt x="11426613" y="474094"/>
                  <a:pt x="11426613" y="1058919"/>
                </a:cubicBezTo>
                <a:lnTo>
                  <a:pt x="11426613" y="5294468"/>
                </a:lnTo>
                <a:cubicBezTo>
                  <a:pt x="11426613" y="5879293"/>
                  <a:pt x="10952519" y="6353387"/>
                  <a:pt x="10367694" y="6353387"/>
                </a:cubicBezTo>
                <a:lnTo>
                  <a:pt x="1058919" y="6353387"/>
                </a:lnTo>
                <a:cubicBezTo>
                  <a:pt x="474094" y="6353387"/>
                  <a:pt x="0" y="5879293"/>
                  <a:pt x="0" y="5294468"/>
                </a:cubicBezTo>
                <a:lnTo>
                  <a:pt x="0" y="1058919"/>
                </a:lnTo>
                <a:cubicBezTo>
                  <a:pt x="0" y="474094"/>
                  <a:pt x="474094" y="0"/>
                  <a:pt x="1058919" y="0"/>
                </a:cubicBezTo>
                <a:close/>
              </a:path>
            </a:pathLst>
          </a:custGeom>
          <a:solidFill>
            <a:schemeClr val="bg1">
              <a:alpha val="74000"/>
            </a:schemeClr>
          </a:solidFill>
          <a:ln w="3194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92196A8-45C3-621A-638A-E27BA3480E00}"/>
              </a:ext>
            </a:extLst>
          </p:cNvPr>
          <p:cNvSpPr txBox="1"/>
          <p:nvPr/>
        </p:nvSpPr>
        <p:spPr>
          <a:xfrm>
            <a:off x="1137919" y="1083734"/>
            <a:ext cx="556090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Rockwell Extra Bold" panose="02060903040505020403" pitchFamily="18" charset="0"/>
              </a:rPr>
              <a:t>PRESENTATION TITLE</a:t>
            </a:r>
            <a:endParaRPr lang="sv-SE" sz="4400" dirty="0">
              <a:latin typeface="Rockwell Extra Bold" panose="02060903040505020403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A8B23D4-CAC4-391A-84C5-35E9282105DE}"/>
              </a:ext>
            </a:extLst>
          </p:cNvPr>
          <p:cNvSpPr txBox="1"/>
          <p:nvPr/>
        </p:nvSpPr>
        <p:spPr>
          <a:xfrm>
            <a:off x="1368214" y="2758057"/>
            <a:ext cx="47277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Lorem Ipsum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book. </a:t>
            </a:r>
            <a:endParaRPr lang="sv-SE" sz="1600" dirty="0"/>
          </a:p>
        </p:txBody>
      </p:sp>
    </p:spTree>
    <p:extLst>
      <p:ext uri="{BB962C8B-B14F-4D97-AF65-F5344CB8AC3E}">
        <p14:creationId xmlns:p14="http://schemas.microsoft.com/office/powerpoint/2010/main" val="2348491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6A4D3D-70A9-3260-F1B0-41A53C6FC8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2A98357-0F08-030E-D9C9-4B507B438EE2}"/>
              </a:ext>
            </a:extLst>
          </p:cNvPr>
          <p:cNvSpPr/>
          <p:nvPr/>
        </p:nvSpPr>
        <p:spPr>
          <a:xfrm>
            <a:off x="447040" y="270933"/>
            <a:ext cx="11426613" cy="6353387"/>
          </a:xfrm>
          <a:custGeom>
            <a:avLst/>
            <a:gdLst>
              <a:gd name="connsiteX0" fmla="*/ 8355541 w 11426613"/>
              <a:gd name="connsiteY0" fmla="*/ 4204652 h 6353387"/>
              <a:gd name="connsiteX1" fmla="*/ 8355541 w 11426613"/>
              <a:gd name="connsiteY1" fmla="*/ 4331511 h 6353387"/>
              <a:gd name="connsiteX2" fmla="*/ 11019578 w 11426613"/>
              <a:gd name="connsiteY2" fmla="*/ 4331511 h 6353387"/>
              <a:gd name="connsiteX3" fmla="*/ 11019578 w 11426613"/>
              <a:gd name="connsiteY3" fmla="*/ 4204652 h 6353387"/>
              <a:gd name="connsiteX4" fmla="*/ 8482400 w 11426613"/>
              <a:gd name="connsiteY4" fmla="*/ 3950934 h 6353387"/>
              <a:gd name="connsiteX5" fmla="*/ 8482400 w 11426613"/>
              <a:gd name="connsiteY5" fmla="*/ 4077793 h 6353387"/>
              <a:gd name="connsiteX6" fmla="*/ 10892719 w 11426613"/>
              <a:gd name="connsiteY6" fmla="*/ 4077793 h 6353387"/>
              <a:gd name="connsiteX7" fmla="*/ 10892719 w 11426613"/>
              <a:gd name="connsiteY7" fmla="*/ 3950934 h 6353387"/>
              <a:gd name="connsiteX8" fmla="*/ 10385283 w 11426613"/>
              <a:gd name="connsiteY8" fmla="*/ 2777489 h 6353387"/>
              <a:gd name="connsiteX9" fmla="*/ 10385283 w 11426613"/>
              <a:gd name="connsiteY9" fmla="*/ 2840918 h 6353387"/>
              <a:gd name="connsiteX10" fmla="*/ 10480427 w 11426613"/>
              <a:gd name="connsiteY10" fmla="*/ 2904348 h 6353387"/>
              <a:gd name="connsiteX11" fmla="*/ 10449125 w 11426613"/>
              <a:gd name="connsiteY11" fmla="*/ 3718084 h 6353387"/>
              <a:gd name="connsiteX12" fmla="*/ 10385283 w 11426613"/>
              <a:gd name="connsiteY12" fmla="*/ 3760645 h 6353387"/>
              <a:gd name="connsiteX13" fmla="*/ 10385283 w 11426613"/>
              <a:gd name="connsiteY13" fmla="*/ 3824075 h 6353387"/>
              <a:gd name="connsiteX14" fmla="*/ 10765860 w 11426613"/>
              <a:gd name="connsiteY14" fmla="*/ 3824075 h 6353387"/>
              <a:gd name="connsiteX15" fmla="*/ 10765860 w 11426613"/>
              <a:gd name="connsiteY15" fmla="*/ 3760645 h 6353387"/>
              <a:gd name="connsiteX16" fmla="*/ 10702018 w 11426613"/>
              <a:gd name="connsiteY16" fmla="*/ 3718084 h 6353387"/>
              <a:gd name="connsiteX17" fmla="*/ 10670715 w 11426613"/>
              <a:gd name="connsiteY17" fmla="*/ 2904348 h 6353387"/>
              <a:gd name="connsiteX18" fmla="*/ 10765860 w 11426613"/>
              <a:gd name="connsiteY18" fmla="*/ 2840918 h 6353387"/>
              <a:gd name="connsiteX19" fmla="*/ 10765860 w 11426613"/>
              <a:gd name="connsiteY19" fmla="*/ 2777489 h 6353387"/>
              <a:gd name="connsiteX20" fmla="*/ 9941277 w 11426613"/>
              <a:gd name="connsiteY20" fmla="*/ 2777489 h 6353387"/>
              <a:gd name="connsiteX21" fmla="*/ 9941277 w 11426613"/>
              <a:gd name="connsiteY21" fmla="*/ 2840918 h 6353387"/>
              <a:gd name="connsiteX22" fmla="*/ 10036421 w 11426613"/>
              <a:gd name="connsiteY22" fmla="*/ 2904348 h 6353387"/>
              <a:gd name="connsiteX23" fmla="*/ 10005119 w 11426613"/>
              <a:gd name="connsiteY23" fmla="*/ 3718084 h 6353387"/>
              <a:gd name="connsiteX24" fmla="*/ 9941277 w 11426613"/>
              <a:gd name="connsiteY24" fmla="*/ 3760645 h 6353387"/>
              <a:gd name="connsiteX25" fmla="*/ 9941277 w 11426613"/>
              <a:gd name="connsiteY25" fmla="*/ 3824075 h 6353387"/>
              <a:gd name="connsiteX26" fmla="*/ 10321854 w 11426613"/>
              <a:gd name="connsiteY26" fmla="*/ 3824075 h 6353387"/>
              <a:gd name="connsiteX27" fmla="*/ 10321854 w 11426613"/>
              <a:gd name="connsiteY27" fmla="*/ 3760645 h 6353387"/>
              <a:gd name="connsiteX28" fmla="*/ 10258012 w 11426613"/>
              <a:gd name="connsiteY28" fmla="*/ 3718084 h 6353387"/>
              <a:gd name="connsiteX29" fmla="*/ 10226709 w 11426613"/>
              <a:gd name="connsiteY29" fmla="*/ 2904348 h 6353387"/>
              <a:gd name="connsiteX30" fmla="*/ 10321854 w 11426613"/>
              <a:gd name="connsiteY30" fmla="*/ 2840918 h 6353387"/>
              <a:gd name="connsiteX31" fmla="*/ 10321854 w 11426613"/>
              <a:gd name="connsiteY31" fmla="*/ 2777489 h 6353387"/>
              <a:gd name="connsiteX32" fmla="*/ 9497271 w 11426613"/>
              <a:gd name="connsiteY32" fmla="*/ 2777489 h 6353387"/>
              <a:gd name="connsiteX33" fmla="*/ 9497271 w 11426613"/>
              <a:gd name="connsiteY33" fmla="*/ 2840918 h 6353387"/>
              <a:gd name="connsiteX34" fmla="*/ 9592415 w 11426613"/>
              <a:gd name="connsiteY34" fmla="*/ 2904348 h 6353387"/>
              <a:gd name="connsiteX35" fmla="*/ 9561113 w 11426613"/>
              <a:gd name="connsiteY35" fmla="*/ 3718084 h 6353387"/>
              <a:gd name="connsiteX36" fmla="*/ 9497271 w 11426613"/>
              <a:gd name="connsiteY36" fmla="*/ 3760645 h 6353387"/>
              <a:gd name="connsiteX37" fmla="*/ 9497271 w 11426613"/>
              <a:gd name="connsiteY37" fmla="*/ 3824075 h 6353387"/>
              <a:gd name="connsiteX38" fmla="*/ 9877848 w 11426613"/>
              <a:gd name="connsiteY38" fmla="*/ 3824075 h 6353387"/>
              <a:gd name="connsiteX39" fmla="*/ 9877848 w 11426613"/>
              <a:gd name="connsiteY39" fmla="*/ 3760645 h 6353387"/>
              <a:gd name="connsiteX40" fmla="*/ 9814006 w 11426613"/>
              <a:gd name="connsiteY40" fmla="*/ 3718084 h 6353387"/>
              <a:gd name="connsiteX41" fmla="*/ 9782703 w 11426613"/>
              <a:gd name="connsiteY41" fmla="*/ 2904348 h 6353387"/>
              <a:gd name="connsiteX42" fmla="*/ 9877848 w 11426613"/>
              <a:gd name="connsiteY42" fmla="*/ 2840918 h 6353387"/>
              <a:gd name="connsiteX43" fmla="*/ 9877848 w 11426613"/>
              <a:gd name="connsiteY43" fmla="*/ 2777489 h 6353387"/>
              <a:gd name="connsiteX44" fmla="*/ 9053265 w 11426613"/>
              <a:gd name="connsiteY44" fmla="*/ 2777489 h 6353387"/>
              <a:gd name="connsiteX45" fmla="*/ 9053265 w 11426613"/>
              <a:gd name="connsiteY45" fmla="*/ 2840918 h 6353387"/>
              <a:gd name="connsiteX46" fmla="*/ 9148409 w 11426613"/>
              <a:gd name="connsiteY46" fmla="*/ 2904348 h 6353387"/>
              <a:gd name="connsiteX47" fmla="*/ 9117107 w 11426613"/>
              <a:gd name="connsiteY47" fmla="*/ 3718084 h 6353387"/>
              <a:gd name="connsiteX48" fmla="*/ 9053265 w 11426613"/>
              <a:gd name="connsiteY48" fmla="*/ 3760645 h 6353387"/>
              <a:gd name="connsiteX49" fmla="*/ 9053265 w 11426613"/>
              <a:gd name="connsiteY49" fmla="*/ 3824075 h 6353387"/>
              <a:gd name="connsiteX50" fmla="*/ 9433842 w 11426613"/>
              <a:gd name="connsiteY50" fmla="*/ 3824075 h 6353387"/>
              <a:gd name="connsiteX51" fmla="*/ 9433842 w 11426613"/>
              <a:gd name="connsiteY51" fmla="*/ 3760645 h 6353387"/>
              <a:gd name="connsiteX52" fmla="*/ 9370000 w 11426613"/>
              <a:gd name="connsiteY52" fmla="*/ 3718084 h 6353387"/>
              <a:gd name="connsiteX53" fmla="*/ 9338697 w 11426613"/>
              <a:gd name="connsiteY53" fmla="*/ 2904348 h 6353387"/>
              <a:gd name="connsiteX54" fmla="*/ 9433842 w 11426613"/>
              <a:gd name="connsiteY54" fmla="*/ 2840918 h 6353387"/>
              <a:gd name="connsiteX55" fmla="*/ 9433842 w 11426613"/>
              <a:gd name="connsiteY55" fmla="*/ 2777489 h 6353387"/>
              <a:gd name="connsiteX56" fmla="*/ 8609259 w 11426613"/>
              <a:gd name="connsiteY56" fmla="*/ 2777489 h 6353387"/>
              <a:gd name="connsiteX57" fmla="*/ 8609259 w 11426613"/>
              <a:gd name="connsiteY57" fmla="*/ 2840918 h 6353387"/>
              <a:gd name="connsiteX58" fmla="*/ 8704403 w 11426613"/>
              <a:gd name="connsiteY58" fmla="*/ 2904348 h 6353387"/>
              <a:gd name="connsiteX59" fmla="*/ 8673101 w 11426613"/>
              <a:gd name="connsiteY59" fmla="*/ 3718084 h 6353387"/>
              <a:gd name="connsiteX60" fmla="*/ 8609259 w 11426613"/>
              <a:gd name="connsiteY60" fmla="*/ 3760645 h 6353387"/>
              <a:gd name="connsiteX61" fmla="*/ 8609259 w 11426613"/>
              <a:gd name="connsiteY61" fmla="*/ 3824075 h 6353387"/>
              <a:gd name="connsiteX62" fmla="*/ 8989836 w 11426613"/>
              <a:gd name="connsiteY62" fmla="*/ 3824075 h 6353387"/>
              <a:gd name="connsiteX63" fmla="*/ 8989836 w 11426613"/>
              <a:gd name="connsiteY63" fmla="*/ 3760645 h 6353387"/>
              <a:gd name="connsiteX64" fmla="*/ 8925994 w 11426613"/>
              <a:gd name="connsiteY64" fmla="*/ 3718084 h 6353387"/>
              <a:gd name="connsiteX65" fmla="*/ 8894691 w 11426613"/>
              <a:gd name="connsiteY65" fmla="*/ 2904348 h 6353387"/>
              <a:gd name="connsiteX66" fmla="*/ 8989836 w 11426613"/>
              <a:gd name="connsiteY66" fmla="*/ 2840918 h 6353387"/>
              <a:gd name="connsiteX67" fmla="*/ 8989836 w 11426613"/>
              <a:gd name="connsiteY67" fmla="*/ 2777489 h 6353387"/>
              <a:gd name="connsiteX68" fmla="*/ 9687559 w 11426613"/>
              <a:gd name="connsiteY68" fmla="*/ 1952907 h 6353387"/>
              <a:gd name="connsiteX69" fmla="*/ 8509230 w 11426613"/>
              <a:gd name="connsiteY69" fmla="*/ 2439601 h 6353387"/>
              <a:gd name="connsiteX70" fmla="*/ 8509230 w 11426613"/>
              <a:gd name="connsiteY70" fmla="*/ 2523772 h 6353387"/>
              <a:gd name="connsiteX71" fmla="*/ 8577544 w 11426613"/>
              <a:gd name="connsiteY71" fmla="*/ 2523772 h 6353387"/>
              <a:gd name="connsiteX72" fmla="*/ 8577544 w 11426613"/>
              <a:gd name="connsiteY72" fmla="*/ 2650631 h 6353387"/>
              <a:gd name="connsiteX73" fmla="*/ 10797574 w 11426613"/>
              <a:gd name="connsiteY73" fmla="*/ 2650631 h 6353387"/>
              <a:gd name="connsiteX74" fmla="*/ 10797574 w 11426613"/>
              <a:gd name="connsiteY74" fmla="*/ 2523772 h 6353387"/>
              <a:gd name="connsiteX75" fmla="*/ 10865887 w 11426613"/>
              <a:gd name="connsiteY75" fmla="*/ 2523772 h 6353387"/>
              <a:gd name="connsiteX76" fmla="*/ 10865887 w 11426613"/>
              <a:gd name="connsiteY76" fmla="*/ 2439601 h 6353387"/>
              <a:gd name="connsiteX77" fmla="*/ 1058919 w 11426613"/>
              <a:gd name="connsiteY77" fmla="*/ 0 h 6353387"/>
              <a:gd name="connsiteX78" fmla="*/ 10367694 w 11426613"/>
              <a:gd name="connsiteY78" fmla="*/ 0 h 6353387"/>
              <a:gd name="connsiteX79" fmla="*/ 11426613 w 11426613"/>
              <a:gd name="connsiteY79" fmla="*/ 1058919 h 6353387"/>
              <a:gd name="connsiteX80" fmla="*/ 11426613 w 11426613"/>
              <a:gd name="connsiteY80" fmla="*/ 5294468 h 6353387"/>
              <a:gd name="connsiteX81" fmla="*/ 10367694 w 11426613"/>
              <a:gd name="connsiteY81" fmla="*/ 6353387 h 6353387"/>
              <a:gd name="connsiteX82" fmla="*/ 1058919 w 11426613"/>
              <a:gd name="connsiteY82" fmla="*/ 6353387 h 6353387"/>
              <a:gd name="connsiteX83" fmla="*/ 0 w 11426613"/>
              <a:gd name="connsiteY83" fmla="*/ 5294468 h 6353387"/>
              <a:gd name="connsiteX84" fmla="*/ 0 w 11426613"/>
              <a:gd name="connsiteY84" fmla="*/ 1058919 h 6353387"/>
              <a:gd name="connsiteX85" fmla="*/ 1058919 w 11426613"/>
              <a:gd name="connsiteY85" fmla="*/ 0 h 6353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11426613" h="6353387">
                <a:moveTo>
                  <a:pt x="8355541" y="4204652"/>
                </a:moveTo>
                <a:lnTo>
                  <a:pt x="8355541" y="4331511"/>
                </a:lnTo>
                <a:lnTo>
                  <a:pt x="11019578" y="4331511"/>
                </a:lnTo>
                <a:lnTo>
                  <a:pt x="11019578" y="4204652"/>
                </a:lnTo>
                <a:close/>
                <a:moveTo>
                  <a:pt x="8482400" y="3950934"/>
                </a:moveTo>
                <a:lnTo>
                  <a:pt x="8482400" y="4077793"/>
                </a:lnTo>
                <a:lnTo>
                  <a:pt x="10892719" y="4077793"/>
                </a:lnTo>
                <a:lnTo>
                  <a:pt x="10892719" y="3950934"/>
                </a:lnTo>
                <a:close/>
                <a:moveTo>
                  <a:pt x="10385283" y="2777489"/>
                </a:moveTo>
                <a:lnTo>
                  <a:pt x="10385283" y="2840918"/>
                </a:lnTo>
                <a:lnTo>
                  <a:pt x="10480427" y="2904348"/>
                </a:lnTo>
                <a:lnTo>
                  <a:pt x="10449125" y="3718084"/>
                </a:lnTo>
                <a:lnTo>
                  <a:pt x="10385283" y="3760645"/>
                </a:lnTo>
                <a:lnTo>
                  <a:pt x="10385283" y="3824075"/>
                </a:lnTo>
                <a:lnTo>
                  <a:pt x="10765860" y="3824075"/>
                </a:lnTo>
                <a:lnTo>
                  <a:pt x="10765860" y="3760645"/>
                </a:lnTo>
                <a:lnTo>
                  <a:pt x="10702018" y="3718084"/>
                </a:lnTo>
                <a:lnTo>
                  <a:pt x="10670715" y="2904348"/>
                </a:lnTo>
                <a:lnTo>
                  <a:pt x="10765860" y="2840918"/>
                </a:lnTo>
                <a:lnTo>
                  <a:pt x="10765860" y="2777489"/>
                </a:lnTo>
                <a:close/>
                <a:moveTo>
                  <a:pt x="9941277" y="2777489"/>
                </a:moveTo>
                <a:lnTo>
                  <a:pt x="9941277" y="2840918"/>
                </a:lnTo>
                <a:lnTo>
                  <a:pt x="10036421" y="2904348"/>
                </a:lnTo>
                <a:lnTo>
                  <a:pt x="10005119" y="3718084"/>
                </a:lnTo>
                <a:lnTo>
                  <a:pt x="9941277" y="3760645"/>
                </a:lnTo>
                <a:lnTo>
                  <a:pt x="9941277" y="3824075"/>
                </a:lnTo>
                <a:lnTo>
                  <a:pt x="10321854" y="3824075"/>
                </a:lnTo>
                <a:lnTo>
                  <a:pt x="10321854" y="3760645"/>
                </a:lnTo>
                <a:lnTo>
                  <a:pt x="10258012" y="3718084"/>
                </a:lnTo>
                <a:lnTo>
                  <a:pt x="10226709" y="2904348"/>
                </a:lnTo>
                <a:lnTo>
                  <a:pt x="10321854" y="2840918"/>
                </a:lnTo>
                <a:lnTo>
                  <a:pt x="10321854" y="2777489"/>
                </a:lnTo>
                <a:close/>
                <a:moveTo>
                  <a:pt x="9497271" y="2777489"/>
                </a:moveTo>
                <a:lnTo>
                  <a:pt x="9497271" y="2840918"/>
                </a:lnTo>
                <a:lnTo>
                  <a:pt x="9592415" y="2904348"/>
                </a:lnTo>
                <a:lnTo>
                  <a:pt x="9561113" y="3718084"/>
                </a:lnTo>
                <a:lnTo>
                  <a:pt x="9497271" y="3760645"/>
                </a:lnTo>
                <a:lnTo>
                  <a:pt x="9497271" y="3824075"/>
                </a:lnTo>
                <a:lnTo>
                  <a:pt x="9877848" y="3824075"/>
                </a:lnTo>
                <a:lnTo>
                  <a:pt x="9877848" y="3760645"/>
                </a:lnTo>
                <a:lnTo>
                  <a:pt x="9814006" y="3718084"/>
                </a:lnTo>
                <a:lnTo>
                  <a:pt x="9782703" y="2904348"/>
                </a:lnTo>
                <a:lnTo>
                  <a:pt x="9877848" y="2840918"/>
                </a:lnTo>
                <a:lnTo>
                  <a:pt x="9877848" y="2777489"/>
                </a:lnTo>
                <a:close/>
                <a:moveTo>
                  <a:pt x="9053265" y="2777489"/>
                </a:moveTo>
                <a:lnTo>
                  <a:pt x="9053265" y="2840918"/>
                </a:lnTo>
                <a:lnTo>
                  <a:pt x="9148409" y="2904348"/>
                </a:lnTo>
                <a:lnTo>
                  <a:pt x="9117107" y="3718084"/>
                </a:lnTo>
                <a:lnTo>
                  <a:pt x="9053265" y="3760645"/>
                </a:lnTo>
                <a:lnTo>
                  <a:pt x="9053265" y="3824075"/>
                </a:lnTo>
                <a:lnTo>
                  <a:pt x="9433842" y="3824075"/>
                </a:lnTo>
                <a:lnTo>
                  <a:pt x="9433842" y="3760645"/>
                </a:lnTo>
                <a:lnTo>
                  <a:pt x="9370000" y="3718084"/>
                </a:lnTo>
                <a:lnTo>
                  <a:pt x="9338697" y="2904348"/>
                </a:lnTo>
                <a:lnTo>
                  <a:pt x="9433842" y="2840918"/>
                </a:lnTo>
                <a:lnTo>
                  <a:pt x="9433842" y="2777489"/>
                </a:lnTo>
                <a:close/>
                <a:moveTo>
                  <a:pt x="8609259" y="2777489"/>
                </a:moveTo>
                <a:lnTo>
                  <a:pt x="8609259" y="2840918"/>
                </a:lnTo>
                <a:lnTo>
                  <a:pt x="8704403" y="2904348"/>
                </a:lnTo>
                <a:lnTo>
                  <a:pt x="8673101" y="3718084"/>
                </a:lnTo>
                <a:lnTo>
                  <a:pt x="8609259" y="3760645"/>
                </a:lnTo>
                <a:lnTo>
                  <a:pt x="8609259" y="3824075"/>
                </a:lnTo>
                <a:lnTo>
                  <a:pt x="8989836" y="3824075"/>
                </a:lnTo>
                <a:lnTo>
                  <a:pt x="8989836" y="3760645"/>
                </a:lnTo>
                <a:lnTo>
                  <a:pt x="8925994" y="3718084"/>
                </a:lnTo>
                <a:lnTo>
                  <a:pt x="8894691" y="2904348"/>
                </a:lnTo>
                <a:lnTo>
                  <a:pt x="8989836" y="2840918"/>
                </a:lnTo>
                <a:lnTo>
                  <a:pt x="8989836" y="2777489"/>
                </a:lnTo>
                <a:close/>
                <a:moveTo>
                  <a:pt x="9687559" y="1952907"/>
                </a:moveTo>
                <a:lnTo>
                  <a:pt x="8509230" y="2439601"/>
                </a:lnTo>
                <a:lnTo>
                  <a:pt x="8509230" y="2523772"/>
                </a:lnTo>
                <a:lnTo>
                  <a:pt x="8577544" y="2523772"/>
                </a:lnTo>
                <a:lnTo>
                  <a:pt x="8577544" y="2650631"/>
                </a:lnTo>
                <a:lnTo>
                  <a:pt x="10797574" y="2650631"/>
                </a:lnTo>
                <a:lnTo>
                  <a:pt x="10797574" y="2523772"/>
                </a:lnTo>
                <a:lnTo>
                  <a:pt x="10865887" y="2523772"/>
                </a:lnTo>
                <a:lnTo>
                  <a:pt x="10865887" y="2439601"/>
                </a:lnTo>
                <a:close/>
                <a:moveTo>
                  <a:pt x="1058919" y="0"/>
                </a:moveTo>
                <a:lnTo>
                  <a:pt x="10367694" y="0"/>
                </a:lnTo>
                <a:cubicBezTo>
                  <a:pt x="10952519" y="0"/>
                  <a:pt x="11426613" y="474094"/>
                  <a:pt x="11426613" y="1058919"/>
                </a:cubicBezTo>
                <a:lnTo>
                  <a:pt x="11426613" y="5294468"/>
                </a:lnTo>
                <a:cubicBezTo>
                  <a:pt x="11426613" y="5879293"/>
                  <a:pt x="10952519" y="6353387"/>
                  <a:pt x="10367694" y="6353387"/>
                </a:cubicBezTo>
                <a:lnTo>
                  <a:pt x="1058919" y="6353387"/>
                </a:lnTo>
                <a:cubicBezTo>
                  <a:pt x="474094" y="6353387"/>
                  <a:pt x="0" y="5879293"/>
                  <a:pt x="0" y="5294468"/>
                </a:cubicBezTo>
                <a:lnTo>
                  <a:pt x="0" y="1058919"/>
                </a:lnTo>
                <a:cubicBezTo>
                  <a:pt x="0" y="474094"/>
                  <a:pt x="474094" y="0"/>
                  <a:pt x="1058919" y="0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31651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CFBCE1-624B-2081-AEC2-65E15A0F95CB}"/>
              </a:ext>
            </a:extLst>
          </p:cNvPr>
          <p:cNvSpPr txBox="1"/>
          <p:nvPr/>
        </p:nvSpPr>
        <p:spPr>
          <a:xfrm>
            <a:off x="1137919" y="1083734"/>
            <a:ext cx="556090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Rockwell Extra Bold" panose="02060903040505020403" pitchFamily="18" charset="0"/>
              </a:rPr>
              <a:t>PRESENTATION TITLE</a:t>
            </a:r>
            <a:endParaRPr lang="sv-SE" sz="4400" dirty="0">
              <a:latin typeface="Rockwell Extra Bold" panose="02060903040505020403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F520D21-32AC-E15C-150A-D7E1E621C305}"/>
              </a:ext>
            </a:extLst>
          </p:cNvPr>
          <p:cNvSpPr txBox="1"/>
          <p:nvPr/>
        </p:nvSpPr>
        <p:spPr>
          <a:xfrm>
            <a:off x="1368214" y="2758057"/>
            <a:ext cx="47277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Lorem Ipsum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book. </a:t>
            </a:r>
            <a:endParaRPr lang="sv-SE" sz="1600" dirty="0"/>
          </a:p>
        </p:txBody>
      </p:sp>
    </p:spTree>
    <p:extLst>
      <p:ext uri="{BB962C8B-B14F-4D97-AF65-F5344CB8AC3E}">
        <p14:creationId xmlns:p14="http://schemas.microsoft.com/office/powerpoint/2010/main" val="4196302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144</Words>
  <Application>Microsoft Office PowerPoint</Application>
  <PresentationFormat>Widescreen</PresentationFormat>
  <Paragraphs>6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Aptos</vt:lpstr>
      <vt:lpstr>Aptos Display</vt:lpstr>
      <vt:lpstr>Arial</vt:lpstr>
      <vt:lpstr>Open Sans</vt:lpstr>
      <vt:lpstr>Rockwell Extra Bold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Tutorial Guides</dc:creator>
  <cp:lastModifiedBy>Tutorial Guides</cp:lastModifiedBy>
  <cp:revision>1</cp:revision>
  <dcterms:created xsi:type="dcterms:W3CDTF">2025-04-14T09:56:10Z</dcterms:created>
  <dcterms:modified xsi:type="dcterms:W3CDTF">2025-04-14T12:25:32Z</dcterms:modified>
</cp:coreProperties>
</file>