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FCF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94660"/>
  </p:normalViewPr>
  <p:slideViewPr>
    <p:cSldViewPr snapToGrid="0">
      <p:cViewPr>
        <p:scale>
          <a:sx n="75" d="100"/>
          <a:sy n="75" d="100"/>
        </p:scale>
        <p:origin x="1454" y="-14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B8878-3700-A167-DCE3-772026568EC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v-SE"/>
          </a:p>
        </p:txBody>
      </p:sp>
      <p:sp>
        <p:nvSpPr>
          <p:cNvPr id="3" name="Subtitle 2">
            <a:extLst>
              <a:ext uri="{FF2B5EF4-FFF2-40B4-BE49-F238E27FC236}">
                <a16:creationId xmlns:a16="http://schemas.microsoft.com/office/drawing/2014/main" id="{EF8852DF-D6A1-66AC-C8AE-747BF450C7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a:p>
        </p:txBody>
      </p:sp>
      <p:sp>
        <p:nvSpPr>
          <p:cNvPr id="4" name="Date Placeholder 3">
            <a:extLst>
              <a:ext uri="{FF2B5EF4-FFF2-40B4-BE49-F238E27FC236}">
                <a16:creationId xmlns:a16="http://schemas.microsoft.com/office/drawing/2014/main" id="{9F8C8969-CAA1-B733-87B9-087FA81C8060}"/>
              </a:ext>
            </a:extLst>
          </p:cNvPr>
          <p:cNvSpPr>
            <a:spLocks noGrp="1"/>
          </p:cNvSpPr>
          <p:nvPr>
            <p:ph type="dt" sz="half" idx="10"/>
          </p:nvPr>
        </p:nvSpPr>
        <p:spPr/>
        <p:txBody>
          <a:bodyPr/>
          <a:lstStyle/>
          <a:p>
            <a:fld id="{5B2EE11A-55F2-4DAD-AD52-6070119F5CF0}" type="datetimeFigureOut">
              <a:rPr lang="sv-SE" smtClean="0"/>
              <a:t>2025-04-12</a:t>
            </a:fld>
            <a:endParaRPr lang="sv-SE"/>
          </a:p>
        </p:txBody>
      </p:sp>
      <p:sp>
        <p:nvSpPr>
          <p:cNvPr id="5" name="Footer Placeholder 4">
            <a:extLst>
              <a:ext uri="{FF2B5EF4-FFF2-40B4-BE49-F238E27FC236}">
                <a16:creationId xmlns:a16="http://schemas.microsoft.com/office/drawing/2014/main" id="{86EDCB91-EA6C-AC5D-2613-4005650619EE}"/>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1F4CA69C-D330-42AB-61FC-4C5425E765CD}"/>
              </a:ext>
            </a:extLst>
          </p:cNvPr>
          <p:cNvSpPr>
            <a:spLocks noGrp="1"/>
          </p:cNvSpPr>
          <p:nvPr>
            <p:ph type="sldNum" sz="quarter" idx="12"/>
          </p:nvPr>
        </p:nvSpPr>
        <p:spPr/>
        <p:txBody>
          <a:bodyPr/>
          <a:lstStyle/>
          <a:p>
            <a:fld id="{EC452D09-98E5-42A3-B33F-470DFAC12F88}" type="slidenum">
              <a:rPr lang="sv-SE" smtClean="0"/>
              <a:t>‹#›</a:t>
            </a:fld>
            <a:endParaRPr lang="sv-SE"/>
          </a:p>
        </p:txBody>
      </p:sp>
    </p:spTree>
    <p:extLst>
      <p:ext uri="{BB962C8B-B14F-4D97-AF65-F5344CB8AC3E}">
        <p14:creationId xmlns:p14="http://schemas.microsoft.com/office/powerpoint/2010/main" val="636237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C1E8D-FDF8-F349-97D8-F39EB3A6CB5B}"/>
              </a:ext>
            </a:extLst>
          </p:cNvPr>
          <p:cNvSpPr>
            <a:spLocks noGrp="1"/>
          </p:cNvSpPr>
          <p:nvPr>
            <p:ph type="title"/>
          </p:nvPr>
        </p:nvSpPr>
        <p:spPr/>
        <p:txBody>
          <a:bodyPr/>
          <a:lstStyle/>
          <a:p>
            <a:r>
              <a:rPr lang="en-US"/>
              <a:t>Click to edit Master title style</a:t>
            </a:r>
            <a:endParaRPr lang="sv-SE"/>
          </a:p>
        </p:txBody>
      </p:sp>
      <p:sp>
        <p:nvSpPr>
          <p:cNvPr id="3" name="Vertical Text Placeholder 2">
            <a:extLst>
              <a:ext uri="{FF2B5EF4-FFF2-40B4-BE49-F238E27FC236}">
                <a16:creationId xmlns:a16="http://schemas.microsoft.com/office/drawing/2014/main" id="{D0E3FE5E-7BEF-1E7F-0223-C86DCB7D1E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FB4E1EAA-A4CB-DC7D-77BD-070A3E7301DB}"/>
              </a:ext>
            </a:extLst>
          </p:cNvPr>
          <p:cNvSpPr>
            <a:spLocks noGrp="1"/>
          </p:cNvSpPr>
          <p:nvPr>
            <p:ph type="dt" sz="half" idx="10"/>
          </p:nvPr>
        </p:nvSpPr>
        <p:spPr/>
        <p:txBody>
          <a:bodyPr/>
          <a:lstStyle/>
          <a:p>
            <a:fld id="{5B2EE11A-55F2-4DAD-AD52-6070119F5CF0}" type="datetimeFigureOut">
              <a:rPr lang="sv-SE" smtClean="0"/>
              <a:t>2025-04-12</a:t>
            </a:fld>
            <a:endParaRPr lang="sv-SE"/>
          </a:p>
        </p:txBody>
      </p:sp>
      <p:sp>
        <p:nvSpPr>
          <p:cNvPr id="5" name="Footer Placeholder 4">
            <a:extLst>
              <a:ext uri="{FF2B5EF4-FFF2-40B4-BE49-F238E27FC236}">
                <a16:creationId xmlns:a16="http://schemas.microsoft.com/office/drawing/2014/main" id="{6FC1018D-DC09-3703-8DB7-22AA9CD3894E}"/>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AFC02A1E-0B15-0B04-E59B-85331D34FAFD}"/>
              </a:ext>
            </a:extLst>
          </p:cNvPr>
          <p:cNvSpPr>
            <a:spLocks noGrp="1"/>
          </p:cNvSpPr>
          <p:nvPr>
            <p:ph type="sldNum" sz="quarter" idx="12"/>
          </p:nvPr>
        </p:nvSpPr>
        <p:spPr/>
        <p:txBody>
          <a:bodyPr/>
          <a:lstStyle/>
          <a:p>
            <a:fld id="{EC452D09-98E5-42A3-B33F-470DFAC12F88}" type="slidenum">
              <a:rPr lang="sv-SE" smtClean="0"/>
              <a:t>‹#›</a:t>
            </a:fld>
            <a:endParaRPr lang="sv-SE"/>
          </a:p>
        </p:txBody>
      </p:sp>
    </p:spTree>
    <p:extLst>
      <p:ext uri="{BB962C8B-B14F-4D97-AF65-F5344CB8AC3E}">
        <p14:creationId xmlns:p14="http://schemas.microsoft.com/office/powerpoint/2010/main" val="2490334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6899804-D145-C461-2E5D-186CD693CF8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sv-SE"/>
          </a:p>
        </p:txBody>
      </p:sp>
      <p:sp>
        <p:nvSpPr>
          <p:cNvPr id="3" name="Vertical Text Placeholder 2">
            <a:extLst>
              <a:ext uri="{FF2B5EF4-FFF2-40B4-BE49-F238E27FC236}">
                <a16:creationId xmlns:a16="http://schemas.microsoft.com/office/drawing/2014/main" id="{E92D3824-312C-462E-5522-5B9888247A3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88A8D0CA-B2A9-B423-4760-2700C2F70EC7}"/>
              </a:ext>
            </a:extLst>
          </p:cNvPr>
          <p:cNvSpPr>
            <a:spLocks noGrp="1"/>
          </p:cNvSpPr>
          <p:nvPr>
            <p:ph type="dt" sz="half" idx="10"/>
          </p:nvPr>
        </p:nvSpPr>
        <p:spPr/>
        <p:txBody>
          <a:bodyPr/>
          <a:lstStyle/>
          <a:p>
            <a:fld id="{5B2EE11A-55F2-4DAD-AD52-6070119F5CF0}" type="datetimeFigureOut">
              <a:rPr lang="sv-SE" smtClean="0"/>
              <a:t>2025-04-12</a:t>
            </a:fld>
            <a:endParaRPr lang="sv-SE"/>
          </a:p>
        </p:txBody>
      </p:sp>
      <p:sp>
        <p:nvSpPr>
          <p:cNvPr id="5" name="Footer Placeholder 4">
            <a:extLst>
              <a:ext uri="{FF2B5EF4-FFF2-40B4-BE49-F238E27FC236}">
                <a16:creationId xmlns:a16="http://schemas.microsoft.com/office/drawing/2014/main" id="{2ABD5A4D-9BEE-D33C-3196-00D7AF3CD43E}"/>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3605C0B1-ACA2-02EA-F42A-F1B2544F564A}"/>
              </a:ext>
            </a:extLst>
          </p:cNvPr>
          <p:cNvSpPr>
            <a:spLocks noGrp="1"/>
          </p:cNvSpPr>
          <p:nvPr>
            <p:ph type="sldNum" sz="quarter" idx="12"/>
          </p:nvPr>
        </p:nvSpPr>
        <p:spPr/>
        <p:txBody>
          <a:bodyPr/>
          <a:lstStyle/>
          <a:p>
            <a:fld id="{EC452D09-98E5-42A3-B33F-470DFAC12F88}" type="slidenum">
              <a:rPr lang="sv-SE" smtClean="0"/>
              <a:t>‹#›</a:t>
            </a:fld>
            <a:endParaRPr lang="sv-SE"/>
          </a:p>
        </p:txBody>
      </p:sp>
    </p:spTree>
    <p:extLst>
      <p:ext uri="{BB962C8B-B14F-4D97-AF65-F5344CB8AC3E}">
        <p14:creationId xmlns:p14="http://schemas.microsoft.com/office/powerpoint/2010/main" val="1424980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C1A5C-D58A-A548-4F0A-9E911A63D09E}"/>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D5A48C8D-587B-2C2B-BD2F-F8FF0BB8D16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76699465-3741-D312-D913-56650D1DAC82}"/>
              </a:ext>
            </a:extLst>
          </p:cNvPr>
          <p:cNvSpPr>
            <a:spLocks noGrp="1"/>
          </p:cNvSpPr>
          <p:nvPr>
            <p:ph type="dt" sz="half" idx="10"/>
          </p:nvPr>
        </p:nvSpPr>
        <p:spPr/>
        <p:txBody>
          <a:bodyPr/>
          <a:lstStyle/>
          <a:p>
            <a:fld id="{5B2EE11A-55F2-4DAD-AD52-6070119F5CF0}" type="datetimeFigureOut">
              <a:rPr lang="sv-SE" smtClean="0"/>
              <a:t>2025-04-12</a:t>
            </a:fld>
            <a:endParaRPr lang="sv-SE"/>
          </a:p>
        </p:txBody>
      </p:sp>
      <p:sp>
        <p:nvSpPr>
          <p:cNvPr id="5" name="Footer Placeholder 4">
            <a:extLst>
              <a:ext uri="{FF2B5EF4-FFF2-40B4-BE49-F238E27FC236}">
                <a16:creationId xmlns:a16="http://schemas.microsoft.com/office/drawing/2014/main" id="{0036FCE3-125D-B65D-4FCB-CF8E7036F9EB}"/>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F457CD1A-A51D-CFDD-0DA8-B66267B8F1D8}"/>
              </a:ext>
            </a:extLst>
          </p:cNvPr>
          <p:cNvSpPr>
            <a:spLocks noGrp="1"/>
          </p:cNvSpPr>
          <p:nvPr>
            <p:ph type="sldNum" sz="quarter" idx="12"/>
          </p:nvPr>
        </p:nvSpPr>
        <p:spPr/>
        <p:txBody>
          <a:bodyPr/>
          <a:lstStyle/>
          <a:p>
            <a:fld id="{EC452D09-98E5-42A3-B33F-470DFAC12F88}" type="slidenum">
              <a:rPr lang="sv-SE" smtClean="0"/>
              <a:t>‹#›</a:t>
            </a:fld>
            <a:endParaRPr lang="sv-SE"/>
          </a:p>
        </p:txBody>
      </p:sp>
    </p:spTree>
    <p:extLst>
      <p:ext uri="{BB962C8B-B14F-4D97-AF65-F5344CB8AC3E}">
        <p14:creationId xmlns:p14="http://schemas.microsoft.com/office/powerpoint/2010/main" val="757779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412C1-E90F-03FE-9F51-39F0D3E0BA5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v-SE"/>
          </a:p>
        </p:txBody>
      </p:sp>
      <p:sp>
        <p:nvSpPr>
          <p:cNvPr id="3" name="Text Placeholder 2">
            <a:extLst>
              <a:ext uri="{FF2B5EF4-FFF2-40B4-BE49-F238E27FC236}">
                <a16:creationId xmlns:a16="http://schemas.microsoft.com/office/drawing/2014/main" id="{85A43D2D-6632-413E-0858-0FB0208836A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5399A98-6570-5AAF-E0F3-1A5BE06DD584}"/>
              </a:ext>
            </a:extLst>
          </p:cNvPr>
          <p:cNvSpPr>
            <a:spLocks noGrp="1"/>
          </p:cNvSpPr>
          <p:nvPr>
            <p:ph type="dt" sz="half" idx="10"/>
          </p:nvPr>
        </p:nvSpPr>
        <p:spPr/>
        <p:txBody>
          <a:bodyPr/>
          <a:lstStyle/>
          <a:p>
            <a:fld id="{5B2EE11A-55F2-4DAD-AD52-6070119F5CF0}" type="datetimeFigureOut">
              <a:rPr lang="sv-SE" smtClean="0"/>
              <a:t>2025-04-12</a:t>
            </a:fld>
            <a:endParaRPr lang="sv-SE"/>
          </a:p>
        </p:txBody>
      </p:sp>
      <p:sp>
        <p:nvSpPr>
          <p:cNvPr id="5" name="Footer Placeholder 4">
            <a:extLst>
              <a:ext uri="{FF2B5EF4-FFF2-40B4-BE49-F238E27FC236}">
                <a16:creationId xmlns:a16="http://schemas.microsoft.com/office/drawing/2014/main" id="{03492E8B-496D-564A-8CE7-99D7BE1DD344}"/>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286A43F5-DEC9-F90A-3593-ECD7BC8BDADD}"/>
              </a:ext>
            </a:extLst>
          </p:cNvPr>
          <p:cNvSpPr>
            <a:spLocks noGrp="1"/>
          </p:cNvSpPr>
          <p:nvPr>
            <p:ph type="sldNum" sz="quarter" idx="12"/>
          </p:nvPr>
        </p:nvSpPr>
        <p:spPr/>
        <p:txBody>
          <a:bodyPr/>
          <a:lstStyle/>
          <a:p>
            <a:fld id="{EC452D09-98E5-42A3-B33F-470DFAC12F88}" type="slidenum">
              <a:rPr lang="sv-SE" smtClean="0"/>
              <a:t>‹#›</a:t>
            </a:fld>
            <a:endParaRPr lang="sv-SE"/>
          </a:p>
        </p:txBody>
      </p:sp>
    </p:spTree>
    <p:extLst>
      <p:ext uri="{BB962C8B-B14F-4D97-AF65-F5344CB8AC3E}">
        <p14:creationId xmlns:p14="http://schemas.microsoft.com/office/powerpoint/2010/main" val="593145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4C113-E9FA-71A4-2538-9B8937C49E45}"/>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2AAB6524-74BC-6383-9E6F-4DE24B8A26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a:extLst>
              <a:ext uri="{FF2B5EF4-FFF2-40B4-BE49-F238E27FC236}">
                <a16:creationId xmlns:a16="http://schemas.microsoft.com/office/drawing/2014/main" id="{E48C738D-145F-AEC3-1747-41B5A4385A5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Date Placeholder 4">
            <a:extLst>
              <a:ext uri="{FF2B5EF4-FFF2-40B4-BE49-F238E27FC236}">
                <a16:creationId xmlns:a16="http://schemas.microsoft.com/office/drawing/2014/main" id="{6DF40A20-87FC-B4B5-3CE4-CB5E0DF5F8A7}"/>
              </a:ext>
            </a:extLst>
          </p:cNvPr>
          <p:cNvSpPr>
            <a:spLocks noGrp="1"/>
          </p:cNvSpPr>
          <p:nvPr>
            <p:ph type="dt" sz="half" idx="10"/>
          </p:nvPr>
        </p:nvSpPr>
        <p:spPr/>
        <p:txBody>
          <a:bodyPr/>
          <a:lstStyle/>
          <a:p>
            <a:fld id="{5B2EE11A-55F2-4DAD-AD52-6070119F5CF0}" type="datetimeFigureOut">
              <a:rPr lang="sv-SE" smtClean="0"/>
              <a:t>2025-04-12</a:t>
            </a:fld>
            <a:endParaRPr lang="sv-SE"/>
          </a:p>
        </p:txBody>
      </p:sp>
      <p:sp>
        <p:nvSpPr>
          <p:cNvPr id="6" name="Footer Placeholder 5">
            <a:extLst>
              <a:ext uri="{FF2B5EF4-FFF2-40B4-BE49-F238E27FC236}">
                <a16:creationId xmlns:a16="http://schemas.microsoft.com/office/drawing/2014/main" id="{D83FE940-0A75-F779-61E3-76B4E330E81F}"/>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EE4EC7A5-A6EA-191E-AE1B-92CE1DB7A76D}"/>
              </a:ext>
            </a:extLst>
          </p:cNvPr>
          <p:cNvSpPr>
            <a:spLocks noGrp="1"/>
          </p:cNvSpPr>
          <p:nvPr>
            <p:ph type="sldNum" sz="quarter" idx="12"/>
          </p:nvPr>
        </p:nvSpPr>
        <p:spPr/>
        <p:txBody>
          <a:bodyPr/>
          <a:lstStyle/>
          <a:p>
            <a:fld id="{EC452D09-98E5-42A3-B33F-470DFAC12F88}" type="slidenum">
              <a:rPr lang="sv-SE" smtClean="0"/>
              <a:t>‹#›</a:t>
            </a:fld>
            <a:endParaRPr lang="sv-SE"/>
          </a:p>
        </p:txBody>
      </p:sp>
    </p:spTree>
    <p:extLst>
      <p:ext uri="{BB962C8B-B14F-4D97-AF65-F5344CB8AC3E}">
        <p14:creationId xmlns:p14="http://schemas.microsoft.com/office/powerpoint/2010/main" val="1183596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038BC-E37F-D1F2-12D8-081A1B5B0C4E}"/>
              </a:ext>
            </a:extLst>
          </p:cNvPr>
          <p:cNvSpPr>
            <a:spLocks noGrp="1"/>
          </p:cNvSpPr>
          <p:nvPr>
            <p:ph type="title"/>
          </p:nvPr>
        </p:nvSpPr>
        <p:spPr>
          <a:xfrm>
            <a:off x="839788" y="365125"/>
            <a:ext cx="10515600" cy="1325563"/>
          </a:xfrm>
        </p:spPr>
        <p:txBody>
          <a:bodyPr/>
          <a:lstStyle/>
          <a:p>
            <a:r>
              <a:rPr lang="en-US"/>
              <a:t>Click to edit Master title style</a:t>
            </a:r>
            <a:endParaRPr lang="sv-SE"/>
          </a:p>
        </p:txBody>
      </p:sp>
      <p:sp>
        <p:nvSpPr>
          <p:cNvPr id="3" name="Text Placeholder 2">
            <a:extLst>
              <a:ext uri="{FF2B5EF4-FFF2-40B4-BE49-F238E27FC236}">
                <a16:creationId xmlns:a16="http://schemas.microsoft.com/office/drawing/2014/main" id="{AB59AFCA-8F26-2111-83AA-0612824D7CA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1FE55FA-57F1-3526-3EA3-AAF0862906F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a:extLst>
              <a:ext uri="{FF2B5EF4-FFF2-40B4-BE49-F238E27FC236}">
                <a16:creationId xmlns:a16="http://schemas.microsoft.com/office/drawing/2014/main" id="{8B0E45F0-57F8-5F80-19CB-3B0DF31E6E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C23392-8DF8-264C-6504-BC91771F778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Date Placeholder 6">
            <a:extLst>
              <a:ext uri="{FF2B5EF4-FFF2-40B4-BE49-F238E27FC236}">
                <a16:creationId xmlns:a16="http://schemas.microsoft.com/office/drawing/2014/main" id="{B97BF2CF-7D08-2D58-5F72-CCBD50C601E2}"/>
              </a:ext>
            </a:extLst>
          </p:cNvPr>
          <p:cNvSpPr>
            <a:spLocks noGrp="1"/>
          </p:cNvSpPr>
          <p:nvPr>
            <p:ph type="dt" sz="half" idx="10"/>
          </p:nvPr>
        </p:nvSpPr>
        <p:spPr/>
        <p:txBody>
          <a:bodyPr/>
          <a:lstStyle/>
          <a:p>
            <a:fld id="{5B2EE11A-55F2-4DAD-AD52-6070119F5CF0}" type="datetimeFigureOut">
              <a:rPr lang="sv-SE" smtClean="0"/>
              <a:t>2025-04-12</a:t>
            </a:fld>
            <a:endParaRPr lang="sv-SE"/>
          </a:p>
        </p:txBody>
      </p:sp>
      <p:sp>
        <p:nvSpPr>
          <p:cNvPr id="8" name="Footer Placeholder 7">
            <a:extLst>
              <a:ext uri="{FF2B5EF4-FFF2-40B4-BE49-F238E27FC236}">
                <a16:creationId xmlns:a16="http://schemas.microsoft.com/office/drawing/2014/main" id="{FFD38D6B-161F-851F-EAD8-BB89A5009CF3}"/>
              </a:ext>
            </a:extLst>
          </p:cNvPr>
          <p:cNvSpPr>
            <a:spLocks noGrp="1"/>
          </p:cNvSpPr>
          <p:nvPr>
            <p:ph type="ftr" sz="quarter" idx="11"/>
          </p:nvPr>
        </p:nvSpPr>
        <p:spPr/>
        <p:txBody>
          <a:bodyPr/>
          <a:lstStyle/>
          <a:p>
            <a:endParaRPr lang="sv-SE"/>
          </a:p>
        </p:txBody>
      </p:sp>
      <p:sp>
        <p:nvSpPr>
          <p:cNvPr id="9" name="Slide Number Placeholder 8">
            <a:extLst>
              <a:ext uri="{FF2B5EF4-FFF2-40B4-BE49-F238E27FC236}">
                <a16:creationId xmlns:a16="http://schemas.microsoft.com/office/drawing/2014/main" id="{39895E47-C191-34E7-F06A-A246E38E3597}"/>
              </a:ext>
            </a:extLst>
          </p:cNvPr>
          <p:cNvSpPr>
            <a:spLocks noGrp="1"/>
          </p:cNvSpPr>
          <p:nvPr>
            <p:ph type="sldNum" sz="quarter" idx="12"/>
          </p:nvPr>
        </p:nvSpPr>
        <p:spPr/>
        <p:txBody>
          <a:bodyPr/>
          <a:lstStyle/>
          <a:p>
            <a:fld id="{EC452D09-98E5-42A3-B33F-470DFAC12F88}" type="slidenum">
              <a:rPr lang="sv-SE" smtClean="0"/>
              <a:t>‹#›</a:t>
            </a:fld>
            <a:endParaRPr lang="sv-SE"/>
          </a:p>
        </p:txBody>
      </p:sp>
    </p:spTree>
    <p:extLst>
      <p:ext uri="{BB962C8B-B14F-4D97-AF65-F5344CB8AC3E}">
        <p14:creationId xmlns:p14="http://schemas.microsoft.com/office/powerpoint/2010/main" val="324933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2F6D2-14CE-627F-BE50-555481B5A7BA}"/>
              </a:ext>
            </a:extLst>
          </p:cNvPr>
          <p:cNvSpPr>
            <a:spLocks noGrp="1"/>
          </p:cNvSpPr>
          <p:nvPr>
            <p:ph type="title"/>
          </p:nvPr>
        </p:nvSpPr>
        <p:spPr/>
        <p:txBody>
          <a:bodyPr/>
          <a:lstStyle/>
          <a:p>
            <a:r>
              <a:rPr lang="en-US"/>
              <a:t>Click to edit Master title style</a:t>
            </a:r>
            <a:endParaRPr lang="sv-SE"/>
          </a:p>
        </p:txBody>
      </p:sp>
      <p:sp>
        <p:nvSpPr>
          <p:cNvPr id="3" name="Date Placeholder 2">
            <a:extLst>
              <a:ext uri="{FF2B5EF4-FFF2-40B4-BE49-F238E27FC236}">
                <a16:creationId xmlns:a16="http://schemas.microsoft.com/office/drawing/2014/main" id="{D82C8D9F-1142-0309-6F6E-EF5013381A1E}"/>
              </a:ext>
            </a:extLst>
          </p:cNvPr>
          <p:cNvSpPr>
            <a:spLocks noGrp="1"/>
          </p:cNvSpPr>
          <p:nvPr>
            <p:ph type="dt" sz="half" idx="10"/>
          </p:nvPr>
        </p:nvSpPr>
        <p:spPr/>
        <p:txBody>
          <a:bodyPr/>
          <a:lstStyle/>
          <a:p>
            <a:fld id="{5B2EE11A-55F2-4DAD-AD52-6070119F5CF0}" type="datetimeFigureOut">
              <a:rPr lang="sv-SE" smtClean="0"/>
              <a:t>2025-04-12</a:t>
            </a:fld>
            <a:endParaRPr lang="sv-SE"/>
          </a:p>
        </p:txBody>
      </p:sp>
      <p:sp>
        <p:nvSpPr>
          <p:cNvPr id="4" name="Footer Placeholder 3">
            <a:extLst>
              <a:ext uri="{FF2B5EF4-FFF2-40B4-BE49-F238E27FC236}">
                <a16:creationId xmlns:a16="http://schemas.microsoft.com/office/drawing/2014/main" id="{A3586958-4C85-B1BF-2ECD-538CC037BDE5}"/>
              </a:ext>
            </a:extLst>
          </p:cNvPr>
          <p:cNvSpPr>
            <a:spLocks noGrp="1"/>
          </p:cNvSpPr>
          <p:nvPr>
            <p:ph type="ftr" sz="quarter" idx="11"/>
          </p:nvPr>
        </p:nvSpPr>
        <p:spPr/>
        <p:txBody>
          <a:bodyPr/>
          <a:lstStyle/>
          <a:p>
            <a:endParaRPr lang="sv-SE"/>
          </a:p>
        </p:txBody>
      </p:sp>
      <p:sp>
        <p:nvSpPr>
          <p:cNvPr id="5" name="Slide Number Placeholder 4">
            <a:extLst>
              <a:ext uri="{FF2B5EF4-FFF2-40B4-BE49-F238E27FC236}">
                <a16:creationId xmlns:a16="http://schemas.microsoft.com/office/drawing/2014/main" id="{1749CD86-968A-DA77-BF26-BF07108BEB17}"/>
              </a:ext>
            </a:extLst>
          </p:cNvPr>
          <p:cNvSpPr>
            <a:spLocks noGrp="1"/>
          </p:cNvSpPr>
          <p:nvPr>
            <p:ph type="sldNum" sz="quarter" idx="12"/>
          </p:nvPr>
        </p:nvSpPr>
        <p:spPr/>
        <p:txBody>
          <a:bodyPr/>
          <a:lstStyle/>
          <a:p>
            <a:fld id="{EC452D09-98E5-42A3-B33F-470DFAC12F88}" type="slidenum">
              <a:rPr lang="sv-SE" smtClean="0"/>
              <a:t>‹#›</a:t>
            </a:fld>
            <a:endParaRPr lang="sv-SE"/>
          </a:p>
        </p:txBody>
      </p:sp>
    </p:spTree>
    <p:extLst>
      <p:ext uri="{BB962C8B-B14F-4D97-AF65-F5344CB8AC3E}">
        <p14:creationId xmlns:p14="http://schemas.microsoft.com/office/powerpoint/2010/main" val="694701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DD7B1E-B997-5C92-C322-19F08648F6AA}"/>
              </a:ext>
            </a:extLst>
          </p:cNvPr>
          <p:cNvSpPr>
            <a:spLocks noGrp="1"/>
          </p:cNvSpPr>
          <p:nvPr>
            <p:ph type="dt" sz="half" idx="10"/>
          </p:nvPr>
        </p:nvSpPr>
        <p:spPr/>
        <p:txBody>
          <a:bodyPr/>
          <a:lstStyle/>
          <a:p>
            <a:fld id="{5B2EE11A-55F2-4DAD-AD52-6070119F5CF0}" type="datetimeFigureOut">
              <a:rPr lang="sv-SE" smtClean="0"/>
              <a:t>2025-04-12</a:t>
            </a:fld>
            <a:endParaRPr lang="sv-SE"/>
          </a:p>
        </p:txBody>
      </p:sp>
      <p:sp>
        <p:nvSpPr>
          <p:cNvPr id="3" name="Footer Placeholder 2">
            <a:extLst>
              <a:ext uri="{FF2B5EF4-FFF2-40B4-BE49-F238E27FC236}">
                <a16:creationId xmlns:a16="http://schemas.microsoft.com/office/drawing/2014/main" id="{1A78BC8C-98A7-7D05-EDCC-BB7C4046051A}"/>
              </a:ext>
            </a:extLst>
          </p:cNvPr>
          <p:cNvSpPr>
            <a:spLocks noGrp="1"/>
          </p:cNvSpPr>
          <p:nvPr>
            <p:ph type="ftr" sz="quarter" idx="11"/>
          </p:nvPr>
        </p:nvSpPr>
        <p:spPr/>
        <p:txBody>
          <a:bodyPr/>
          <a:lstStyle/>
          <a:p>
            <a:endParaRPr lang="sv-SE"/>
          </a:p>
        </p:txBody>
      </p:sp>
      <p:sp>
        <p:nvSpPr>
          <p:cNvPr id="4" name="Slide Number Placeholder 3">
            <a:extLst>
              <a:ext uri="{FF2B5EF4-FFF2-40B4-BE49-F238E27FC236}">
                <a16:creationId xmlns:a16="http://schemas.microsoft.com/office/drawing/2014/main" id="{B643B898-766A-C85C-A3CE-A3D166D20DED}"/>
              </a:ext>
            </a:extLst>
          </p:cNvPr>
          <p:cNvSpPr>
            <a:spLocks noGrp="1"/>
          </p:cNvSpPr>
          <p:nvPr>
            <p:ph type="sldNum" sz="quarter" idx="12"/>
          </p:nvPr>
        </p:nvSpPr>
        <p:spPr/>
        <p:txBody>
          <a:bodyPr/>
          <a:lstStyle/>
          <a:p>
            <a:fld id="{EC452D09-98E5-42A3-B33F-470DFAC12F88}" type="slidenum">
              <a:rPr lang="sv-SE" smtClean="0"/>
              <a:t>‹#›</a:t>
            </a:fld>
            <a:endParaRPr lang="sv-SE"/>
          </a:p>
        </p:txBody>
      </p:sp>
    </p:spTree>
    <p:extLst>
      <p:ext uri="{BB962C8B-B14F-4D97-AF65-F5344CB8AC3E}">
        <p14:creationId xmlns:p14="http://schemas.microsoft.com/office/powerpoint/2010/main" val="3712770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3A076-DF25-CE29-6FD0-F618B48C38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Content Placeholder 2">
            <a:extLst>
              <a:ext uri="{FF2B5EF4-FFF2-40B4-BE49-F238E27FC236}">
                <a16:creationId xmlns:a16="http://schemas.microsoft.com/office/drawing/2014/main" id="{50981E69-B2FC-D8DB-802D-B8926F93B2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Text Placeholder 3">
            <a:extLst>
              <a:ext uri="{FF2B5EF4-FFF2-40B4-BE49-F238E27FC236}">
                <a16:creationId xmlns:a16="http://schemas.microsoft.com/office/drawing/2014/main" id="{CA872141-DA70-C0E6-A39A-F3B2E031ED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C9FF422-648C-B26D-A58E-FEC0E4B12C55}"/>
              </a:ext>
            </a:extLst>
          </p:cNvPr>
          <p:cNvSpPr>
            <a:spLocks noGrp="1"/>
          </p:cNvSpPr>
          <p:nvPr>
            <p:ph type="dt" sz="half" idx="10"/>
          </p:nvPr>
        </p:nvSpPr>
        <p:spPr/>
        <p:txBody>
          <a:bodyPr/>
          <a:lstStyle/>
          <a:p>
            <a:fld id="{5B2EE11A-55F2-4DAD-AD52-6070119F5CF0}" type="datetimeFigureOut">
              <a:rPr lang="sv-SE" smtClean="0"/>
              <a:t>2025-04-12</a:t>
            </a:fld>
            <a:endParaRPr lang="sv-SE"/>
          </a:p>
        </p:txBody>
      </p:sp>
      <p:sp>
        <p:nvSpPr>
          <p:cNvPr id="6" name="Footer Placeholder 5">
            <a:extLst>
              <a:ext uri="{FF2B5EF4-FFF2-40B4-BE49-F238E27FC236}">
                <a16:creationId xmlns:a16="http://schemas.microsoft.com/office/drawing/2014/main" id="{2856CA26-9B3F-E6AE-4734-1CA03F91F0CF}"/>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5A97BBF8-934A-8924-FE0D-5301626F059E}"/>
              </a:ext>
            </a:extLst>
          </p:cNvPr>
          <p:cNvSpPr>
            <a:spLocks noGrp="1"/>
          </p:cNvSpPr>
          <p:nvPr>
            <p:ph type="sldNum" sz="quarter" idx="12"/>
          </p:nvPr>
        </p:nvSpPr>
        <p:spPr/>
        <p:txBody>
          <a:bodyPr/>
          <a:lstStyle/>
          <a:p>
            <a:fld id="{EC452D09-98E5-42A3-B33F-470DFAC12F88}" type="slidenum">
              <a:rPr lang="sv-SE" smtClean="0"/>
              <a:t>‹#›</a:t>
            </a:fld>
            <a:endParaRPr lang="sv-SE"/>
          </a:p>
        </p:txBody>
      </p:sp>
    </p:spTree>
    <p:extLst>
      <p:ext uri="{BB962C8B-B14F-4D97-AF65-F5344CB8AC3E}">
        <p14:creationId xmlns:p14="http://schemas.microsoft.com/office/powerpoint/2010/main" val="3405712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B6F3-B9F4-C7B7-651A-2C720C8E27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Picture Placeholder 2">
            <a:extLst>
              <a:ext uri="{FF2B5EF4-FFF2-40B4-BE49-F238E27FC236}">
                <a16:creationId xmlns:a16="http://schemas.microsoft.com/office/drawing/2014/main" id="{497E9EF3-58F4-E7B1-CA61-EC23496BDA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a:extLst>
              <a:ext uri="{FF2B5EF4-FFF2-40B4-BE49-F238E27FC236}">
                <a16:creationId xmlns:a16="http://schemas.microsoft.com/office/drawing/2014/main" id="{4BC390CD-619F-5059-44DA-A2D42C5FEE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D770B0-1FB9-8C42-301E-ECA6F91A3596}"/>
              </a:ext>
            </a:extLst>
          </p:cNvPr>
          <p:cNvSpPr>
            <a:spLocks noGrp="1"/>
          </p:cNvSpPr>
          <p:nvPr>
            <p:ph type="dt" sz="half" idx="10"/>
          </p:nvPr>
        </p:nvSpPr>
        <p:spPr/>
        <p:txBody>
          <a:bodyPr/>
          <a:lstStyle/>
          <a:p>
            <a:fld id="{5B2EE11A-55F2-4DAD-AD52-6070119F5CF0}" type="datetimeFigureOut">
              <a:rPr lang="sv-SE" smtClean="0"/>
              <a:t>2025-04-12</a:t>
            </a:fld>
            <a:endParaRPr lang="sv-SE"/>
          </a:p>
        </p:txBody>
      </p:sp>
      <p:sp>
        <p:nvSpPr>
          <p:cNvPr id="6" name="Footer Placeholder 5">
            <a:extLst>
              <a:ext uri="{FF2B5EF4-FFF2-40B4-BE49-F238E27FC236}">
                <a16:creationId xmlns:a16="http://schemas.microsoft.com/office/drawing/2014/main" id="{D42DBB00-F620-AB6C-1125-05549C0E646D}"/>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7E713CA8-FAE5-BA47-DB70-46FF7BA441A5}"/>
              </a:ext>
            </a:extLst>
          </p:cNvPr>
          <p:cNvSpPr>
            <a:spLocks noGrp="1"/>
          </p:cNvSpPr>
          <p:nvPr>
            <p:ph type="sldNum" sz="quarter" idx="12"/>
          </p:nvPr>
        </p:nvSpPr>
        <p:spPr/>
        <p:txBody>
          <a:bodyPr/>
          <a:lstStyle/>
          <a:p>
            <a:fld id="{EC452D09-98E5-42A3-B33F-470DFAC12F88}" type="slidenum">
              <a:rPr lang="sv-SE" smtClean="0"/>
              <a:t>‹#›</a:t>
            </a:fld>
            <a:endParaRPr lang="sv-SE"/>
          </a:p>
        </p:txBody>
      </p:sp>
    </p:spTree>
    <p:extLst>
      <p:ext uri="{BB962C8B-B14F-4D97-AF65-F5344CB8AC3E}">
        <p14:creationId xmlns:p14="http://schemas.microsoft.com/office/powerpoint/2010/main" val="47071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EC5DF4A-5488-43FB-8F25-48BA88CD12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v-SE"/>
          </a:p>
        </p:txBody>
      </p:sp>
      <p:sp>
        <p:nvSpPr>
          <p:cNvPr id="3" name="Text Placeholder 2">
            <a:extLst>
              <a:ext uri="{FF2B5EF4-FFF2-40B4-BE49-F238E27FC236}">
                <a16:creationId xmlns:a16="http://schemas.microsoft.com/office/drawing/2014/main" id="{C773FC26-9D7C-6925-7767-FAC93C9EE6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24CD9DCC-9AA1-38F9-74A5-448E6B368F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B2EE11A-55F2-4DAD-AD52-6070119F5CF0}" type="datetimeFigureOut">
              <a:rPr lang="sv-SE" smtClean="0"/>
              <a:t>2025-04-12</a:t>
            </a:fld>
            <a:endParaRPr lang="sv-SE"/>
          </a:p>
        </p:txBody>
      </p:sp>
      <p:sp>
        <p:nvSpPr>
          <p:cNvPr id="5" name="Footer Placeholder 4">
            <a:extLst>
              <a:ext uri="{FF2B5EF4-FFF2-40B4-BE49-F238E27FC236}">
                <a16:creationId xmlns:a16="http://schemas.microsoft.com/office/drawing/2014/main" id="{2AE89309-9081-AC15-A828-F10F018317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sv-SE"/>
          </a:p>
        </p:txBody>
      </p:sp>
      <p:sp>
        <p:nvSpPr>
          <p:cNvPr id="6" name="Slide Number Placeholder 5">
            <a:extLst>
              <a:ext uri="{FF2B5EF4-FFF2-40B4-BE49-F238E27FC236}">
                <a16:creationId xmlns:a16="http://schemas.microsoft.com/office/drawing/2014/main" id="{CE6CC062-11B7-CF66-F9E2-502F8473FA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C452D09-98E5-42A3-B33F-470DFAC12F88}" type="slidenum">
              <a:rPr lang="sv-SE" smtClean="0"/>
              <a:t>‹#›</a:t>
            </a:fld>
            <a:endParaRPr lang="sv-SE"/>
          </a:p>
        </p:txBody>
      </p:sp>
    </p:spTree>
    <p:extLst>
      <p:ext uri="{BB962C8B-B14F-4D97-AF65-F5344CB8AC3E}">
        <p14:creationId xmlns:p14="http://schemas.microsoft.com/office/powerpoint/2010/main" val="1692152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11F1F360-D627-786E-A302-25236CA42D8D}"/>
              </a:ext>
            </a:extLst>
          </p:cNvPr>
          <p:cNvSpPr/>
          <p:nvPr/>
        </p:nvSpPr>
        <p:spPr>
          <a:xfrm>
            <a:off x="0" y="0"/>
            <a:ext cx="12192000" cy="1798320"/>
          </a:xfrm>
          <a:prstGeom prst="rect">
            <a:avLst/>
          </a:prstGeom>
          <a:solidFill>
            <a:srgbClr val="9FCF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1" name="Rectangle 30">
            <a:extLst>
              <a:ext uri="{FF2B5EF4-FFF2-40B4-BE49-F238E27FC236}">
                <a16:creationId xmlns:a16="http://schemas.microsoft.com/office/drawing/2014/main" id="{700D8DCF-E03C-AD89-E317-9DBA9DB09325}"/>
              </a:ext>
            </a:extLst>
          </p:cNvPr>
          <p:cNvSpPr/>
          <p:nvPr/>
        </p:nvSpPr>
        <p:spPr>
          <a:xfrm>
            <a:off x="0" y="1798320"/>
            <a:ext cx="12192000" cy="1686560"/>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2" name="Rectangle 31">
            <a:extLst>
              <a:ext uri="{FF2B5EF4-FFF2-40B4-BE49-F238E27FC236}">
                <a16:creationId xmlns:a16="http://schemas.microsoft.com/office/drawing/2014/main" id="{458922DB-EB62-F468-ACB6-F093454502BD}"/>
              </a:ext>
            </a:extLst>
          </p:cNvPr>
          <p:cNvSpPr/>
          <p:nvPr/>
        </p:nvSpPr>
        <p:spPr>
          <a:xfrm>
            <a:off x="0" y="3484880"/>
            <a:ext cx="12192000" cy="1686560"/>
          </a:xfrm>
          <a:prstGeom prst="rect">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3" name="Rectangle 32">
            <a:extLst>
              <a:ext uri="{FF2B5EF4-FFF2-40B4-BE49-F238E27FC236}">
                <a16:creationId xmlns:a16="http://schemas.microsoft.com/office/drawing/2014/main" id="{5512BCFE-A2A8-D510-7753-B7509EEC6BB1}"/>
              </a:ext>
            </a:extLst>
          </p:cNvPr>
          <p:cNvSpPr/>
          <p:nvPr/>
        </p:nvSpPr>
        <p:spPr>
          <a:xfrm>
            <a:off x="0" y="5171440"/>
            <a:ext cx="12192000" cy="1686560"/>
          </a:xfrm>
          <a:prstGeom prst="rect">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4" name="TextBox 33">
            <a:extLst>
              <a:ext uri="{FF2B5EF4-FFF2-40B4-BE49-F238E27FC236}">
                <a16:creationId xmlns:a16="http://schemas.microsoft.com/office/drawing/2014/main" id="{34D10D2A-B930-67A0-266F-D976B27DEC39}"/>
              </a:ext>
            </a:extLst>
          </p:cNvPr>
          <p:cNvSpPr txBox="1"/>
          <p:nvPr/>
        </p:nvSpPr>
        <p:spPr>
          <a:xfrm>
            <a:off x="4249420" y="170210"/>
            <a:ext cx="3693160" cy="523220"/>
          </a:xfrm>
          <a:prstGeom prst="rect">
            <a:avLst/>
          </a:prstGeom>
          <a:noFill/>
        </p:spPr>
        <p:txBody>
          <a:bodyPr wrap="square" rtlCol="0">
            <a:spAutoFit/>
          </a:bodyPr>
          <a:lstStyle/>
          <a:p>
            <a:pPr algn="ctr"/>
            <a:r>
              <a:rPr lang="en-US" sz="2800" dirty="0">
                <a:solidFill>
                  <a:schemeClr val="bg1"/>
                </a:solidFill>
                <a:effectLst>
                  <a:outerShdw blurRad="50800" dist="38100" dir="2700000" algn="tl" rotWithShape="0">
                    <a:prstClr val="black">
                      <a:alpha val="40000"/>
                    </a:prstClr>
                  </a:outerShdw>
                </a:effectLst>
                <a:latin typeface="Cooper Black" panose="0208090404030B020404" pitchFamily="18" charset="0"/>
              </a:rPr>
              <a:t>VISION</a:t>
            </a:r>
            <a:endParaRPr lang="sv-SE" sz="2800" dirty="0">
              <a:solidFill>
                <a:schemeClr val="bg1"/>
              </a:solidFill>
              <a:effectLst>
                <a:outerShdw blurRad="50800" dist="38100" dir="2700000" algn="tl" rotWithShape="0">
                  <a:prstClr val="black">
                    <a:alpha val="40000"/>
                  </a:prstClr>
                </a:outerShdw>
              </a:effectLst>
              <a:latin typeface="Cooper Black" panose="0208090404030B020404" pitchFamily="18" charset="0"/>
            </a:endParaRPr>
          </a:p>
        </p:txBody>
      </p:sp>
      <p:sp>
        <p:nvSpPr>
          <p:cNvPr id="35" name="TextBox 34">
            <a:extLst>
              <a:ext uri="{FF2B5EF4-FFF2-40B4-BE49-F238E27FC236}">
                <a16:creationId xmlns:a16="http://schemas.microsoft.com/office/drawing/2014/main" id="{064261BD-79D0-9B91-DA3B-8E0D163556C8}"/>
              </a:ext>
            </a:extLst>
          </p:cNvPr>
          <p:cNvSpPr txBox="1"/>
          <p:nvPr/>
        </p:nvSpPr>
        <p:spPr>
          <a:xfrm>
            <a:off x="1776095" y="693430"/>
            <a:ext cx="8639810" cy="738664"/>
          </a:xfrm>
          <a:prstGeom prst="rect">
            <a:avLst/>
          </a:prstGeom>
          <a:noFill/>
        </p:spPr>
        <p:txBody>
          <a:bodyPr wrap="square" rtlCol="0">
            <a:spAutoFit/>
          </a:bodyPr>
          <a:lstStyle/>
          <a:p>
            <a:pPr algn="ctr"/>
            <a:r>
              <a:rPr lang="sv-SE" sz="1400">
                <a:solidFill>
                  <a:schemeClr val="bg1"/>
                </a:solidFill>
                <a:effectLst>
                  <a:outerShdw blurRad="50800" dist="38100" dir="2700000" algn="tl" rotWithShape="0">
                    <a:prstClr val="black">
                      <a:alpha val="40000"/>
                    </a:prstClr>
                  </a:outerShdw>
                </a:effectLst>
                <a:latin typeface="Cooper Black" panose="0208090404030B020404" pitchFamily="18" charset="0"/>
              </a:rPr>
              <a:t>Lorem ipsum dolor sit amet, consectetur adipiscing elit. Sed do eiusmod tempor incididunt ut labore et dolore magna aliqua. Ut enim ad minim veniam, quis nostrud exercitation ullamco laboris nisi ut aliquip ex ea commodo consequat.</a:t>
            </a:r>
            <a:endParaRPr lang="sv-SE" sz="1400" dirty="0">
              <a:solidFill>
                <a:schemeClr val="bg1"/>
              </a:solidFill>
              <a:effectLst>
                <a:outerShdw blurRad="50800" dist="38100" dir="2700000" algn="tl" rotWithShape="0">
                  <a:prstClr val="black">
                    <a:alpha val="40000"/>
                  </a:prstClr>
                </a:outerShdw>
              </a:effectLst>
              <a:latin typeface="Cooper Black" panose="0208090404030B020404" pitchFamily="18" charset="0"/>
            </a:endParaRPr>
          </a:p>
        </p:txBody>
      </p:sp>
      <p:pic>
        <p:nvPicPr>
          <p:cNvPr id="37" name="Graphic 36" descr="Artificial Intelligence outline">
            <a:extLst>
              <a:ext uri="{FF2B5EF4-FFF2-40B4-BE49-F238E27FC236}">
                <a16:creationId xmlns:a16="http://schemas.microsoft.com/office/drawing/2014/main" id="{6E9FE4F0-3758-2B3F-A63C-96E3AF88291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65748" y="271780"/>
            <a:ext cx="1244600" cy="1244600"/>
          </a:xfrm>
          <a:prstGeom prst="rect">
            <a:avLst/>
          </a:prstGeom>
          <a:effectLst>
            <a:outerShdw blurRad="50800" dist="38100" dir="2700000" algn="tl" rotWithShape="0">
              <a:prstClr val="black">
                <a:alpha val="40000"/>
              </a:prstClr>
            </a:outerShdw>
          </a:effectLst>
        </p:spPr>
      </p:pic>
      <p:sp>
        <p:nvSpPr>
          <p:cNvPr id="38" name="TextBox 37">
            <a:extLst>
              <a:ext uri="{FF2B5EF4-FFF2-40B4-BE49-F238E27FC236}">
                <a16:creationId xmlns:a16="http://schemas.microsoft.com/office/drawing/2014/main" id="{BA501484-AB07-7EBD-CBDC-2A56D756064F}"/>
              </a:ext>
            </a:extLst>
          </p:cNvPr>
          <p:cNvSpPr txBox="1"/>
          <p:nvPr/>
        </p:nvSpPr>
        <p:spPr>
          <a:xfrm>
            <a:off x="4249420" y="1856770"/>
            <a:ext cx="3693160" cy="523220"/>
          </a:xfrm>
          <a:prstGeom prst="rect">
            <a:avLst/>
          </a:prstGeom>
          <a:noFill/>
        </p:spPr>
        <p:txBody>
          <a:bodyPr wrap="square" rtlCol="0">
            <a:spAutoFit/>
          </a:bodyPr>
          <a:lstStyle/>
          <a:p>
            <a:pPr algn="ctr"/>
            <a:r>
              <a:rPr lang="en-US" sz="2800" dirty="0">
                <a:solidFill>
                  <a:schemeClr val="bg1"/>
                </a:solidFill>
                <a:effectLst>
                  <a:outerShdw blurRad="50800" dist="38100" dir="2700000" algn="tl" rotWithShape="0">
                    <a:prstClr val="black">
                      <a:alpha val="40000"/>
                    </a:prstClr>
                  </a:outerShdw>
                </a:effectLst>
                <a:latin typeface="Cooper Black" panose="0208090404030B020404" pitchFamily="18" charset="0"/>
              </a:rPr>
              <a:t>METHOD</a:t>
            </a:r>
            <a:endParaRPr lang="sv-SE" sz="2800" dirty="0">
              <a:solidFill>
                <a:schemeClr val="bg1"/>
              </a:solidFill>
              <a:effectLst>
                <a:outerShdw blurRad="50800" dist="38100" dir="2700000" algn="tl" rotWithShape="0">
                  <a:prstClr val="black">
                    <a:alpha val="40000"/>
                  </a:prstClr>
                </a:outerShdw>
              </a:effectLst>
              <a:latin typeface="Cooper Black" panose="0208090404030B020404" pitchFamily="18" charset="0"/>
            </a:endParaRPr>
          </a:p>
        </p:txBody>
      </p:sp>
      <p:sp>
        <p:nvSpPr>
          <p:cNvPr id="39" name="TextBox 38">
            <a:extLst>
              <a:ext uri="{FF2B5EF4-FFF2-40B4-BE49-F238E27FC236}">
                <a16:creationId xmlns:a16="http://schemas.microsoft.com/office/drawing/2014/main" id="{20D30E05-6DBF-C150-1604-08F2265CAF72}"/>
              </a:ext>
            </a:extLst>
          </p:cNvPr>
          <p:cNvSpPr txBox="1"/>
          <p:nvPr/>
        </p:nvSpPr>
        <p:spPr>
          <a:xfrm>
            <a:off x="1776095" y="2379990"/>
            <a:ext cx="8639810" cy="738664"/>
          </a:xfrm>
          <a:prstGeom prst="rect">
            <a:avLst/>
          </a:prstGeom>
          <a:noFill/>
        </p:spPr>
        <p:txBody>
          <a:bodyPr wrap="square" rtlCol="0">
            <a:spAutoFit/>
          </a:bodyPr>
          <a:lstStyle/>
          <a:p>
            <a:pPr algn="ctr"/>
            <a:r>
              <a:rPr lang="sv-SE" sz="1400">
                <a:solidFill>
                  <a:schemeClr val="bg1"/>
                </a:solidFill>
                <a:effectLst>
                  <a:outerShdw blurRad="50800" dist="38100" dir="2700000" algn="tl" rotWithShape="0">
                    <a:prstClr val="black">
                      <a:alpha val="40000"/>
                    </a:prstClr>
                  </a:outerShdw>
                </a:effectLst>
                <a:latin typeface="Cooper Black" panose="0208090404030B020404" pitchFamily="18" charset="0"/>
              </a:rPr>
              <a:t>Lorem ipsum dolor sit amet, consectetur adipiscing elit. Sed do eiusmod tempor incididunt ut labore et dolore magna aliqua. Ut enim ad minim veniam, quis nostrud exercitation ullamco laboris nisi ut aliquip ex ea commodo consequat.</a:t>
            </a:r>
            <a:endParaRPr lang="sv-SE" sz="1400" dirty="0">
              <a:solidFill>
                <a:schemeClr val="bg1"/>
              </a:solidFill>
              <a:effectLst>
                <a:outerShdw blurRad="50800" dist="38100" dir="2700000" algn="tl" rotWithShape="0">
                  <a:prstClr val="black">
                    <a:alpha val="40000"/>
                  </a:prstClr>
                </a:outerShdw>
              </a:effectLst>
              <a:latin typeface="Cooper Black" panose="0208090404030B020404" pitchFamily="18" charset="0"/>
            </a:endParaRPr>
          </a:p>
        </p:txBody>
      </p:sp>
      <p:pic>
        <p:nvPicPr>
          <p:cNvPr id="40" name="Graphic 39" descr="Artificial Intelligence outline">
            <a:extLst>
              <a:ext uri="{FF2B5EF4-FFF2-40B4-BE49-F238E27FC236}">
                <a16:creationId xmlns:a16="http://schemas.microsoft.com/office/drawing/2014/main" id="{92692002-11DB-98A6-CC53-2C978E19003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65748" y="1958340"/>
            <a:ext cx="1244600" cy="1244600"/>
          </a:xfrm>
          <a:prstGeom prst="rect">
            <a:avLst/>
          </a:prstGeom>
          <a:effectLst>
            <a:outerShdw blurRad="50800" dist="38100" dir="2700000" algn="tl" rotWithShape="0">
              <a:prstClr val="black">
                <a:alpha val="40000"/>
              </a:prstClr>
            </a:outerShdw>
          </a:effectLst>
        </p:spPr>
      </p:pic>
      <p:sp>
        <p:nvSpPr>
          <p:cNvPr id="41" name="TextBox 40">
            <a:extLst>
              <a:ext uri="{FF2B5EF4-FFF2-40B4-BE49-F238E27FC236}">
                <a16:creationId xmlns:a16="http://schemas.microsoft.com/office/drawing/2014/main" id="{F6712FB1-09E1-C2B8-B993-739666243EC1}"/>
              </a:ext>
            </a:extLst>
          </p:cNvPr>
          <p:cNvSpPr txBox="1"/>
          <p:nvPr/>
        </p:nvSpPr>
        <p:spPr>
          <a:xfrm>
            <a:off x="4249420" y="3651984"/>
            <a:ext cx="3693160" cy="523220"/>
          </a:xfrm>
          <a:prstGeom prst="rect">
            <a:avLst/>
          </a:prstGeom>
          <a:noFill/>
        </p:spPr>
        <p:txBody>
          <a:bodyPr wrap="square" rtlCol="0">
            <a:spAutoFit/>
          </a:bodyPr>
          <a:lstStyle/>
          <a:p>
            <a:pPr algn="ctr"/>
            <a:r>
              <a:rPr lang="en-US" sz="2800" dirty="0">
                <a:solidFill>
                  <a:schemeClr val="bg1"/>
                </a:solidFill>
                <a:effectLst>
                  <a:outerShdw blurRad="50800" dist="38100" dir="2700000" algn="tl" rotWithShape="0">
                    <a:prstClr val="black">
                      <a:alpha val="40000"/>
                    </a:prstClr>
                  </a:outerShdw>
                </a:effectLst>
                <a:latin typeface="Cooper Black" panose="0208090404030B020404" pitchFamily="18" charset="0"/>
              </a:rPr>
              <a:t>RESOURCES</a:t>
            </a:r>
            <a:endParaRPr lang="sv-SE" sz="2800" dirty="0">
              <a:solidFill>
                <a:schemeClr val="bg1"/>
              </a:solidFill>
              <a:effectLst>
                <a:outerShdw blurRad="50800" dist="38100" dir="2700000" algn="tl" rotWithShape="0">
                  <a:prstClr val="black">
                    <a:alpha val="40000"/>
                  </a:prstClr>
                </a:outerShdw>
              </a:effectLst>
              <a:latin typeface="Cooper Black" panose="0208090404030B020404" pitchFamily="18" charset="0"/>
            </a:endParaRPr>
          </a:p>
        </p:txBody>
      </p:sp>
      <p:sp>
        <p:nvSpPr>
          <p:cNvPr id="42" name="TextBox 41">
            <a:extLst>
              <a:ext uri="{FF2B5EF4-FFF2-40B4-BE49-F238E27FC236}">
                <a16:creationId xmlns:a16="http://schemas.microsoft.com/office/drawing/2014/main" id="{044FECED-B6A5-1CB1-1E9F-852802F06E25}"/>
              </a:ext>
            </a:extLst>
          </p:cNvPr>
          <p:cNvSpPr txBox="1"/>
          <p:nvPr/>
        </p:nvSpPr>
        <p:spPr>
          <a:xfrm>
            <a:off x="1776095" y="4175204"/>
            <a:ext cx="8639810" cy="738664"/>
          </a:xfrm>
          <a:prstGeom prst="rect">
            <a:avLst/>
          </a:prstGeom>
          <a:noFill/>
        </p:spPr>
        <p:txBody>
          <a:bodyPr wrap="square" rtlCol="0">
            <a:spAutoFit/>
          </a:bodyPr>
          <a:lstStyle/>
          <a:p>
            <a:pPr algn="ctr"/>
            <a:r>
              <a:rPr lang="sv-SE" sz="1400">
                <a:solidFill>
                  <a:schemeClr val="bg1"/>
                </a:solidFill>
                <a:effectLst>
                  <a:outerShdw blurRad="50800" dist="38100" dir="2700000" algn="tl" rotWithShape="0">
                    <a:prstClr val="black">
                      <a:alpha val="40000"/>
                    </a:prstClr>
                  </a:outerShdw>
                </a:effectLst>
                <a:latin typeface="Cooper Black" panose="0208090404030B020404" pitchFamily="18" charset="0"/>
              </a:rPr>
              <a:t>Lorem ipsum dolor sit amet, consectetur adipiscing elit. Sed do eiusmod tempor incididunt ut labore et dolore magna aliqua. Ut enim ad minim veniam, quis nostrud exercitation ullamco laboris nisi ut aliquip ex ea commodo consequat.</a:t>
            </a:r>
            <a:endParaRPr lang="sv-SE" sz="1400" dirty="0">
              <a:solidFill>
                <a:schemeClr val="bg1"/>
              </a:solidFill>
              <a:effectLst>
                <a:outerShdw blurRad="50800" dist="38100" dir="2700000" algn="tl" rotWithShape="0">
                  <a:prstClr val="black">
                    <a:alpha val="40000"/>
                  </a:prstClr>
                </a:outerShdw>
              </a:effectLst>
              <a:latin typeface="Cooper Black" panose="0208090404030B020404" pitchFamily="18" charset="0"/>
            </a:endParaRPr>
          </a:p>
        </p:txBody>
      </p:sp>
      <p:pic>
        <p:nvPicPr>
          <p:cNvPr id="43" name="Graphic 42" descr="Artificial Intelligence outline">
            <a:extLst>
              <a:ext uri="{FF2B5EF4-FFF2-40B4-BE49-F238E27FC236}">
                <a16:creationId xmlns:a16="http://schemas.microsoft.com/office/drawing/2014/main" id="{57DFF5A6-772C-34CA-D9E3-F67DB605705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65748" y="3753554"/>
            <a:ext cx="1244600" cy="1244600"/>
          </a:xfrm>
          <a:prstGeom prst="rect">
            <a:avLst/>
          </a:prstGeom>
          <a:effectLst>
            <a:outerShdw blurRad="50800" dist="38100" dir="2700000" algn="tl" rotWithShape="0">
              <a:prstClr val="black">
                <a:alpha val="40000"/>
              </a:prstClr>
            </a:outerShdw>
          </a:effectLst>
        </p:spPr>
      </p:pic>
      <p:sp>
        <p:nvSpPr>
          <p:cNvPr id="44" name="TextBox 43">
            <a:extLst>
              <a:ext uri="{FF2B5EF4-FFF2-40B4-BE49-F238E27FC236}">
                <a16:creationId xmlns:a16="http://schemas.microsoft.com/office/drawing/2014/main" id="{025791C6-53AC-BAD8-4DEE-212E16AA3D30}"/>
              </a:ext>
            </a:extLst>
          </p:cNvPr>
          <p:cNvSpPr txBox="1"/>
          <p:nvPr/>
        </p:nvSpPr>
        <p:spPr>
          <a:xfrm>
            <a:off x="4249420" y="5283200"/>
            <a:ext cx="3693160" cy="523220"/>
          </a:xfrm>
          <a:prstGeom prst="rect">
            <a:avLst/>
          </a:prstGeom>
          <a:noFill/>
        </p:spPr>
        <p:txBody>
          <a:bodyPr wrap="square" rtlCol="0">
            <a:spAutoFit/>
          </a:bodyPr>
          <a:lstStyle/>
          <a:p>
            <a:pPr algn="ctr"/>
            <a:r>
              <a:rPr lang="en-US" sz="2800" dirty="0">
                <a:solidFill>
                  <a:schemeClr val="bg1"/>
                </a:solidFill>
                <a:effectLst>
                  <a:outerShdw blurRad="50800" dist="38100" dir="2700000" algn="tl" rotWithShape="0">
                    <a:prstClr val="black">
                      <a:alpha val="40000"/>
                    </a:prstClr>
                  </a:outerShdw>
                </a:effectLst>
                <a:latin typeface="Cooper Black" panose="0208090404030B020404" pitchFamily="18" charset="0"/>
              </a:rPr>
              <a:t>SUCESS</a:t>
            </a:r>
            <a:endParaRPr lang="sv-SE" sz="2800" dirty="0">
              <a:solidFill>
                <a:schemeClr val="bg1"/>
              </a:solidFill>
              <a:effectLst>
                <a:outerShdw blurRad="50800" dist="38100" dir="2700000" algn="tl" rotWithShape="0">
                  <a:prstClr val="black">
                    <a:alpha val="40000"/>
                  </a:prstClr>
                </a:outerShdw>
              </a:effectLst>
              <a:latin typeface="Cooper Black" panose="0208090404030B020404" pitchFamily="18" charset="0"/>
            </a:endParaRPr>
          </a:p>
        </p:txBody>
      </p:sp>
      <p:sp>
        <p:nvSpPr>
          <p:cNvPr id="45" name="TextBox 44">
            <a:extLst>
              <a:ext uri="{FF2B5EF4-FFF2-40B4-BE49-F238E27FC236}">
                <a16:creationId xmlns:a16="http://schemas.microsoft.com/office/drawing/2014/main" id="{268F58F1-D160-3DE8-0ED4-08EC90E8B9E0}"/>
              </a:ext>
            </a:extLst>
          </p:cNvPr>
          <p:cNvSpPr txBox="1"/>
          <p:nvPr/>
        </p:nvSpPr>
        <p:spPr>
          <a:xfrm>
            <a:off x="1776095" y="5806420"/>
            <a:ext cx="8639810" cy="738664"/>
          </a:xfrm>
          <a:prstGeom prst="rect">
            <a:avLst/>
          </a:prstGeom>
          <a:noFill/>
        </p:spPr>
        <p:txBody>
          <a:bodyPr wrap="square" rtlCol="0">
            <a:spAutoFit/>
          </a:bodyPr>
          <a:lstStyle/>
          <a:p>
            <a:pPr algn="ctr"/>
            <a:r>
              <a:rPr lang="sv-SE" sz="1400">
                <a:solidFill>
                  <a:schemeClr val="bg1"/>
                </a:solidFill>
                <a:effectLst>
                  <a:outerShdw blurRad="50800" dist="38100" dir="2700000" algn="tl" rotWithShape="0">
                    <a:prstClr val="black">
                      <a:alpha val="40000"/>
                    </a:prstClr>
                  </a:outerShdw>
                </a:effectLst>
                <a:latin typeface="Cooper Black" panose="0208090404030B020404" pitchFamily="18" charset="0"/>
              </a:rPr>
              <a:t>Lorem ipsum dolor sit amet, consectetur adipiscing elit. Sed do eiusmod tempor incididunt ut labore et dolore magna aliqua. Ut enim ad minim veniam, quis nostrud exercitation ullamco laboris nisi ut aliquip ex ea commodo consequat.</a:t>
            </a:r>
            <a:endParaRPr lang="sv-SE" sz="1400" dirty="0">
              <a:solidFill>
                <a:schemeClr val="bg1"/>
              </a:solidFill>
              <a:effectLst>
                <a:outerShdw blurRad="50800" dist="38100" dir="2700000" algn="tl" rotWithShape="0">
                  <a:prstClr val="black">
                    <a:alpha val="40000"/>
                  </a:prstClr>
                </a:outerShdw>
              </a:effectLst>
              <a:latin typeface="Cooper Black" panose="0208090404030B020404" pitchFamily="18" charset="0"/>
            </a:endParaRPr>
          </a:p>
        </p:txBody>
      </p:sp>
      <p:pic>
        <p:nvPicPr>
          <p:cNvPr id="46" name="Graphic 45" descr="Artificial Intelligence outline">
            <a:extLst>
              <a:ext uri="{FF2B5EF4-FFF2-40B4-BE49-F238E27FC236}">
                <a16:creationId xmlns:a16="http://schemas.microsoft.com/office/drawing/2014/main" id="{A485B6E0-8EE3-6934-3D47-D3A4867E620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65748" y="5384770"/>
            <a:ext cx="1244600" cy="1244600"/>
          </a:xfrm>
          <a:prstGeom prst="rect">
            <a:avLst/>
          </a:prstGeom>
          <a:effectLst>
            <a:outerShdw blurRad="50800" dist="38100" dir="2700000" algn="tl" rotWithShape="0">
              <a:prstClr val="black">
                <a:alpha val="40000"/>
              </a:prstClr>
            </a:outerShdw>
          </a:effectLst>
        </p:spPr>
      </p:pic>
      <p:grpSp>
        <p:nvGrpSpPr>
          <p:cNvPr id="59" name="Group 58">
            <a:extLst>
              <a:ext uri="{FF2B5EF4-FFF2-40B4-BE49-F238E27FC236}">
                <a16:creationId xmlns:a16="http://schemas.microsoft.com/office/drawing/2014/main" id="{94EFBFBF-C48A-36B7-D107-6C075CB931CD}"/>
              </a:ext>
            </a:extLst>
          </p:cNvPr>
          <p:cNvGrpSpPr/>
          <p:nvPr/>
        </p:nvGrpSpPr>
        <p:grpSpPr>
          <a:xfrm>
            <a:off x="0" y="0"/>
            <a:ext cx="12192000" cy="6858000"/>
            <a:chOff x="0" y="0"/>
            <a:chExt cx="12192000" cy="6858000"/>
          </a:xfrm>
        </p:grpSpPr>
        <p:sp>
          <p:nvSpPr>
            <p:cNvPr id="47" name="Rectangle 46">
              <a:extLst>
                <a:ext uri="{FF2B5EF4-FFF2-40B4-BE49-F238E27FC236}">
                  <a16:creationId xmlns:a16="http://schemas.microsoft.com/office/drawing/2014/main" id="{047B5248-D608-9457-E872-91F3D0AF8C66}"/>
                </a:ext>
              </a:extLst>
            </p:cNvPr>
            <p:cNvSpPr/>
            <p:nvPr/>
          </p:nvSpPr>
          <p:spPr>
            <a:xfrm>
              <a:off x="0" y="0"/>
              <a:ext cx="12192000" cy="6858000"/>
            </a:xfrm>
            <a:prstGeom prst="rect">
              <a:avLst/>
            </a:prstGeom>
            <a:solidFill>
              <a:schemeClr val="accent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8" name="TextBox 47">
              <a:extLst>
                <a:ext uri="{FF2B5EF4-FFF2-40B4-BE49-F238E27FC236}">
                  <a16:creationId xmlns:a16="http://schemas.microsoft.com/office/drawing/2014/main" id="{67EADACF-AFF0-6E23-3A1A-409301760E93}"/>
                </a:ext>
              </a:extLst>
            </p:cNvPr>
            <p:cNvSpPr txBox="1"/>
            <p:nvPr/>
          </p:nvSpPr>
          <p:spPr>
            <a:xfrm>
              <a:off x="1671320" y="3038544"/>
              <a:ext cx="8849360" cy="923330"/>
            </a:xfrm>
            <a:prstGeom prst="rect">
              <a:avLst/>
            </a:prstGeom>
            <a:noFill/>
          </p:spPr>
          <p:txBody>
            <a:bodyPr wrap="square" rtlCol="0">
              <a:spAutoFit/>
            </a:bodyPr>
            <a:lstStyle/>
            <a:p>
              <a:pPr algn="ctr"/>
              <a:r>
                <a:rPr lang="en-US" sz="5400" dirty="0">
                  <a:solidFill>
                    <a:schemeClr val="bg1"/>
                  </a:solidFill>
                  <a:latin typeface="Trade Gothic Next Heavy" panose="020F0502020204030204" pitchFamily="34" charset="0"/>
                </a:rPr>
                <a:t>BUSINESS VISION</a:t>
              </a:r>
              <a:endParaRPr lang="sv-SE" sz="5400" dirty="0">
                <a:solidFill>
                  <a:schemeClr val="bg1"/>
                </a:solidFill>
                <a:latin typeface="Trade Gothic Next Heavy" panose="020F0502020204030204" pitchFamily="34" charset="0"/>
              </a:endParaRPr>
            </a:p>
          </p:txBody>
        </p:sp>
        <p:sp>
          <p:nvSpPr>
            <p:cNvPr id="49" name="Scroll: Horizontal 48">
              <a:extLst>
                <a:ext uri="{FF2B5EF4-FFF2-40B4-BE49-F238E27FC236}">
                  <a16:creationId xmlns:a16="http://schemas.microsoft.com/office/drawing/2014/main" id="{C66B68A2-6CF2-EB6A-AC57-659C349CA360}"/>
                </a:ext>
              </a:extLst>
            </p:cNvPr>
            <p:cNvSpPr/>
            <p:nvPr/>
          </p:nvSpPr>
          <p:spPr>
            <a:xfrm>
              <a:off x="4622800" y="951002"/>
              <a:ext cx="2946400" cy="1686560"/>
            </a:xfrm>
            <a:prstGeom prst="horizontalScroll">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53" name="Straight Connector 52">
              <a:extLst>
                <a:ext uri="{FF2B5EF4-FFF2-40B4-BE49-F238E27FC236}">
                  <a16:creationId xmlns:a16="http://schemas.microsoft.com/office/drawing/2014/main" id="{3D54BF7D-3AA3-E163-6C76-DACBEDB9470E}"/>
                </a:ext>
              </a:extLst>
            </p:cNvPr>
            <p:cNvCxnSpPr/>
            <p:nvPr/>
          </p:nvCxnSpPr>
          <p:spPr>
            <a:xfrm flipV="1">
              <a:off x="2153920" y="4286964"/>
              <a:ext cx="7884160" cy="37158"/>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58" name="Arrow: Striped Right 57">
              <a:extLst>
                <a:ext uri="{FF2B5EF4-FFF2-40B4-BE49-F238E27FC236}">
                  <a16:creationId xmlns:a16="http://schemas.microsoft.com/office/drawing/2014/main" id="{083B5A4F-4588-CFCB-2859-7AF8381B08FC}"/>
                </a:ext>
              </a:extLst>
            </p:cNvPr>
            <p:cNvSpPr/>
            <p:nvPr/>
          </p:nvSpPr>
          <p:spPr>
            <a:xfrm rot="5400000">
              <a:off x="5073920" y="4998154"/>
              <a:ext cx="2044160" cy="1012528"/>
            </a:xfrm>
            <a:prstGeom prst="stripedRight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pSp>
    </p:spTree>
    <p:extLst>
      <p:ext uri="{BB962C8B-B14F-4D97-AF65-F5344CB8AC3E}">
        <p14:creationId xmlns:p14="http://schemas.microsoft.com/office/powerpoint/2010/main" val="7338123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244424-AFCD-6D66-EA37-AA557D263DF1}"/>
            </a:ext>
          </a:extLst>
        </p:cNvPr>
        <p:cNvGrpSpPr/>
        <p:nvPr/>
      </p:nvGrpSpPr>
      <p:grpSpPr>
        <a:xfrm>
          <a:off x="0" y="0"/>
          <a:ext cx="0" cy="0"/>
          <a:chOff x="0" y="0"/>
          <a:chExt cx="0" cy="0"/>
        </a:xfrm>
      </p:grpSpPr>
      <p:sp>
        <p:nvSpPr>
          <p:cNvPr id="27" name="Rectangle 26">
            <a:extLst>
              <a:ext uri="{FF2B5EF4-FFF2-40B4-BE49-F238E27FC236}">
                <a16:creationId xmlns:a16="http://schemas.microsoft.com/office/drawing/2014/main" id="{ACF78635-D977-0DC2-47EA-6C58A9F6FE5B}"/>
              </a:ext>
            </a:extLst>
          </p:cNvPr>
          <p:cNvSpPr/>
          <p:nvPr/>
        </p:nvSpPr>
        <p:spPr>
          <a:xfrm>
            <a:off x="0" y="0"/>
            <a:ext cx="12192000" cy="1798320"/>
          </a:xfrm>
          <a:prstGeom prst="rect">
            <a:avLst/>
          </a:prstGeom>
          <a:solidFill>
            <a:srgbClr val="9FCF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1" name="Rectangle 30">
            <a:extLst>
              <a:ext uri="{FF2B5EF4-FFF2-40B4-BE49-F238E27FC236}">
                <a16:creationId xmlns:a16="http://schemas.microsoft.com/office/drawing/2014/main" id="{A05376C3-7C15-D785-6EE2-FBE31138F2F9}"/>
              </a:ext>
            </a:extLst>
          </p:cNvPr>
          <p:cNvSpPr/>
          <p:nvPr/>
        </p:nvSpPr>
        <p:spPr>
          <a:xfrm>
            <a:off x="0" y="1798320"/>
            <a:ext cx="12192000" cy="1686560"/>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2" name="Rectangle 31">
            <a:extLst>
              <a:ext uri="{FF2B5EF4-FFF2-40B4-BE49-F238E27FC236}">
                <a16:creationId xmlns:a16="http://schemas.microsoft.com/office/drawing/2014/main" id="{5CA3EFFC-ACC8-BDDF-E0B3-FB8F6B1CB39E}"/>
              </a:ext>
            </a:extLst>
          </p:cNvPr>
          <p:cNvSpPr/>
          <p:nvPr/>
        </p:nvSpPr>
        <p:spPr>
          <a:xfrm>
            <a:off x="0" y="3484880"/>
            <a:ext cx="12192000" cy="1686560"/>
          </a:xfrm>
          <a:prstGeom prst="rect">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3" name="Rectangle 32">
            <a:extLst>
              <a:ext uri="{FF2B5EF4-FFF2-40B4-BE49-F238E27FC236}">
                <a16:creationId xmlns:a16="http://schemas.microsoft.com/office/drawing/2014/main" id="{648C0525-A84B-7B4B-65EA-82027AD59E57}"/>
              </a:ext>
            </a:extLst>
          </p:cNvPr>
          <p:cNvSpPr/>
          <p:nvPr/>
        </p:nvSpPr>
        <p:spPr>
          <a:xfrm>
            <a:off x="0" y="5171440"/>
            <a:ext cx="12192000" cy="1686560"/>
          </a:xfrm>
          <a:prstGeom prst="rect">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4" name="TextBox 33">
            <a:extLst>
              <a:ext uri="{FF2B5EF4-FFF2-40B4-BE49-F238E27FC236}">
                <a16:creationId xmlns:a16="http://schemas.microsoft.com/office/drawing/2014/main" id="{EE77062B-6D4A-C995-DC7A-E59C19254BF0}"/>
              </a:ext>
            </a:extLst>
          </p:cNvPr>
          <p:cNvSpPr txBox="1"/>
          <p:nvPr/>
        </p:nvSpPr>
        <p:spPr>
          <a:xfrm>
            <a:off x="4249420" y="170210"/>
            <a:ext cx="3693160" cy="523220"/>
          </a:xfrm>
          <a:prstGeom prst="rect">
            <a:avLst/>
          </a:prstGeom>
          <a:noFill/>
        </p:spPr>
        <p:txBody>
          <a:bodyPr wrap="square" rtlCol="0">
            <a:spAutoFit/>
          </a:bodyPr>
          <a:lstStyle/>
          <a:p>
            <a:pPr algn="ctr"/>
            <a:r>
              <a:rPr lang="en-US" sz="2800" dirty="0">
                <a:solidFill>
                  <a:schemeClr val="bg1"/>
                </a:solidFill>
                <a:effectLst>
                  <a:outerShdw blurRad="50800" dist="38100" dir="2700000" algn="tl" rotWithShape="0">
                    <a:prstClr val="black">
                      <a:alpha val="40000"/>
                    </a:prstClr>
                  </a:outerShdw>
                </a:effectLst>
                <a:latin typeface="Cooper Black" panose="0208090404030B020404" pitchFamily="18" charset="0"/>
              </a:rPr>
              <a:t>VISION</a:t>
            </a:r>
            <a:endParaRPr lang="sv-SE" sz="2800" dirty="0">
              <a:solidFill>
                <a:schemeClr val="bg1"/>
              </a:solidFill>
              <a:effectLst>
                <a:outerShdw blurRad="50800" dist="38100" dir="2700000" algn="tl" rotWithShape="0">
                  <a:prstClr val="black">
                    <a:alpha val="40000"/>
                  </a:prstClr>
                </a:outerShdw>
              </a:effectLst>
              <a:latin typeface="Cooper Black" panose="0208090404030B020404" pitchFamily="18" charset="0"/>
            </a:endParaRPr>
          </a:p>
        </p:txBody>
      </p:sp>
      <p:sp>
        <p:nvSpPr>
          <p:cNvPr id="35" name="TextBox 34">
            <a:extLst>
              <a:ext uri="{FF2B5EF4-FFF2-40B4-BE49-F238E27FC236}">
                <a16:creationId xmlns:a16="http://schemas.microsoft.com/office/drawing/2014/main" id="{FE90AC7F-FEFB-B9E0-43C5-DF3889B4096F}"/>
              </a:ext>
            </a:extLst>
          </p:cNvPr>
          <p:cNvSpPr txBox="1"/>
          <p:nvPr/>
        </p:nvSpPr>
        <p:spPr>
          <a:xfrm>
            <a:off x="1776095" y="693430"/>
            <a:ext cx="8639810" cy="738664"/>
          </a:xfrm>
          <a:prstGeom prst="rect">
            <a:avLst/>
          </a:prstGeom>
          <a:noFill/>
        </p:spPr>
        <p:txBody>
          <a:bodyPr wrap="square" rtlCol="0">
            <a:spAutoFit/>
          </a:bodyPr>
          <a:lstStyle/>
          <a:p>
            <a:pPr algn="ctr"/>
            <a:r>
              <a:rPr lang="sv-SE" sz="1400">
                <a:solidFill>
                  <a:schemeClr val="bg1"/>
                </a:solidFill>
                <a:effectLst>
                  <a:outerShdw blurRad="50800" dist="38100" dir="2700000" algn="tl" rotWithShape="0">
                    <a:prstClr val="black">
                      <a:alpha val="40000"/>
                    </a:prstClr>
                  </a:outerShdw>
                </a:effectLst>
                <a:latin typeface="Cooper Black" panose="0208090404030B020404" pitchFamily="18" charset="0"/>
              </a:rPr>
              <a:t>Lorem ipsum dolor sit amet, consectetur adipiscing elit. Sed do eiusmod tempor incididunt ut labore et dolore magna aliqua. Ut enim ad minim veniam, quis nostrud exercitation ullamco laboris nisi ut aliquip ex ea commodo consequat.</a:t>
            </a:r>
            <a:endParaRPr lang="sv-SE" sz="1400" dirty="0">
              <a:solidFill>
                <a:schemeClr val="bg1"/>
              </a:solidFill>
              <a:effectLst>
                <a:outerShdw blurRad="50800" dist="38100" dir="2700000" algn="tl" rotWithShape="0">
                  <a:prstClr val="black">
                    <a:alpha val="40000"/>
                  </a:prstClr>
                </a:outerShdw>
              </a:effectLst>
              <a:latin typeface="Cooper Black" panose="0208090404030B020404" pitchFamily="18" charset="0"/>
            </a:endParaRPr>
          </a:p>
        </p:txBody>
      </p:sp>
      <p:pic>
        <p:nvPicPr>
          <p:cNvPr id="37" name="Graphic 36" descr="Artificial Intelligence outline">
            <a:extLst>
              <a:ext uri="{FF2B5EF4-FFF2-40B4-BE49-F238E27FC236}">
                <a16:creationId xmlns:a16="http://schemas.microsoft.com/office/drawing/2014/main" id="{DD600468-F82F-4B07-0513-41DFF3A1F3E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65748" y="271780"/>
            <a:ext cx="1244600" cy="1244600"/>
          </a:xfrm>
          <a:prstGeom prst="rect">
            <a:avLst/>
          </a:prstGeom>
          <a:effectLst>
            <a:outerShdw blurRad="50800" dist="38100" dir="2700000" algn="tl" rotWithShape="0">
              <a:prstClr val="black">
                <a:alpha val="40000"/>
              </a:prstClr>
            </a:outerShdw>
          </a:effectLst>
        </p:spPr>
      </p:pic>
      <p:sp>
        <p:nvSpPr>
          <p:cNvPr id="38" name="TextBox 37">
            <a:extLst>
              <a:ext uri="{FF2B5EF4-FFF2-40B4-BE49-F238E27FC236}">
                <a16:creationId xmlns:a16="http://schemas.microsoft.com/office/drawing/2014/main" id="{AE2D91C1-980D-21B0-5BC0-759EBD840E66}"/>
              </a:ext>
            </a:extLst>
          </p:cNvPr>
          <p:cNvSpPr txBox="1"/>
          <p:nvPr/>
        </p:nvSpPr>
        <p:spPr>
          <a:xfrm>
            <a:off x="4249420" y="1856770"/>
            <a:ext cx="3693160" cy="523220"/>
          </a:xfrm>
          <a:prstGeom prst="rect">
            <a:avLst/>
          </a:prstGeom>
          <a:noFill/>
        </p:spPr>
        <p:txBody>
          <a:bodyPr wrap="square" rtlCol="0">
            <a:spAutoFit/>
          </a:bodyPr>
          <a:lstStyle/>
          <a:p>
            <a:pPr algn="ctr"/>
            <a:r>
              <a:rPr lang="en-US" sz="2800" dirty="0">
                <a:solidFill>
                  <a:schemeClr val="bg1"/>
                </a:solidFill>
                <a:effectLst>
                  <a:outerShdw blurRad="50800" dist="38100" dir="2700000" algn="tl" rotWithShape="0">
                    <a:prstClr val="black">
                      <a:alpha val="40000"/>
                    </a:prstClr>
                  </a:outerShdw>
                </a:effectLst>
                <a:latin typeface="Cooper Black" panose="0208090404030B020404" pitchFamily="18" charset="0"/>
              </a:rPr>
              <a:t>METHOD</a:t>
            </a:r>
            <a:endParaRPr lang="sv-SE" sz="2800" dirty="0">
              <a:solidFill>
                <a:schemeClr val="bg1"/>
              </a:solidFill>
              <a:effectLst>
                <a:outerShdw blurRad="50800" dist="38100" dir="2700000" algn="tl" rotWithShape="0">
                  <a:prstClr val="black">
                    <a:alpha val="40000"/>
                  </a:prstClr>
                </a:outerShdw>
              </a:effectLst>
              <a:latin typeface="Cooper Black" panose="0208090404030B020404" pitchFamily="18" charset="0"/>
            </a:endParaRPr>
          </a:p>
        </p:txBody>
      </p:sp>
      <p:sp>
        <p:nvSpPr>
          <p:cNvPr id="39" name="TextBox 38">
            <a:extLst>
              <a:ext uri="{FF2B5EF4-FFF2-40B4-BE49-F238E27FC236}">
                <a16:creationId xmlns:a16="http://schemas.microsoft.com/office/drawing/2014/main" id="{CD1E5D3D-B4D4-7D3F-A5F3-7F4CF1AD4AB0}"/>
              </a:ext>
            </a:extLst>
          </p:cNvPr>
          <p:cNvSpPr txBox="1"/>
          <p:nvPr/>
        </p:nvSpPr>
        <p:spPr>
          <a:xfrm>
            <a:off x="1776095" y="2379990"/>
            <a:ext cx="8639810" cy="738664"/>
          </a:xfrm>
          <a:prstGeom prst="rect">
            <a:avLst/>
          </a:prstGeom>
          <a:noFill/>
        </p:spPr>
        <p:txBody>
          <a:bodyPr wrap="square" rtlCol="0">
            <a:spAutoFit/>
          </a:bodyPr>
          <a:lstStyle/>
          <a:p>
            <a:pPr algn="ctr"/>
            <a:r>
              <a:rPr lang="sv-SE" sz="1400">
                <a:solidFill>
                  <a:schemeClr val="bg1"/>
                </a:solidFill>
                <a:effectLst>
                  <a:outerShdw blurRad="50800" dist="38100" dir="2700000" algn="tl" rotWithShape="0">
                    <a:prstClr val="black">
                      <a:alpha val="40000"/>
                    </a:prstClr>
                  </a:outerShdw>
                </a:effectLst>
                <a:latin typeface="Cooper Black" panose="0208090404030B020404" pitchFamily="18" charset="0"/>
              </a:rPr>
              <a:t>Lorem ipsum dolor sit amet, consectetur adipiscing elit. Sed do eiusmod tempor incididunt ut labore et dolore magna aliqua. Ut enim ad minim veniam, quis nostrud exercitation ullamco laboris nisi ut aliquip ex ea commodo consequat.</a:t>
            </a:r>
            <a:endParaRPr lang="sv-SE" sz="1400" dirty="0">
              <a:solidFill>
                <a:schemeClr val="bg1"/>
              </a:solidFill>
              <a:effectLst>
                <a:outerShdw blurRad="50800" dist="38100" dir="2700000" algn="tl" rotWithShape="0">
                  <a:prstClr val="black">
                    <a:alpha val="40000"/>
                  </a:prstClr>
                </a:outerShdw>
              </a:effectLst>
              <a:latin typeface="Cooper Black" panose="0208090404030B020404" pitchFamily="18" charset="0"/>
            </a:endParaRPr>
          </a:p>
        </p:txBody>
      </p:sp>
      <p:pic>
        <p:nvPicPr>
          <p:cNvPr id="40" name="Graphic 39" descr="Artificial Intelligence outline">
            <a:extLst>
              <a:ext uri="{FF2B5EF4-FFF2-40B4-BE49-F238E27FC236}">
                <a16:creationId xmlns:a16="http://schemas.microsoft.com/office/drawing/2014/main" id="{27A893A1-B68C-F013-F76D-7FF72E944FF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65748" y="1958340"/>
            <a:ext cx="1244600" cy="1244600"/>
          </a:xfrm>
          <a:prstGeom prst="rect">
            <a:avLst/>
          </a:prstGeom>
          <a:effectLst>
            <a:outerShdw blurRad="50800" dist="38100" dir="2700000" algn="tl" rotWithShape="0">
              <a:prstClr val="black">
                <a:alpha val="40000"/>
              </a:prstClr>
            </a:outerShdw>
          </a:effectLst>
        </p:spPr>
      </p:pic>
      <p:sp>
        <p:nvSpPr>
          <p:cNvPr id="41" name="TextBox 40">
            <a:extLst>
              <a:ext uri="{FF2B5EF4-FFF2-40B4-BE49-F238E27FC236}">
                <a16:creationId xmlns:a16="http://schemas.microsoft.com/office/drawing/2014/main" id="{6B089708-30A9-E931-F948-9F7EA261F945}"/>
              </a:ext>
            </a:extLst>
          </p:cNvPr>
          <p:cNvSpPr txBox="1"/>
          <p:nvPr/>
        </p:nvSpPr>
        <p:spPr>
          <a:xfrm>
            <a:off x="4249420" y="3651984"/>
            <a:ext cx="3693160" cy="523220"/>
          </a:xfrm>
          <a:prstGeom prst="rect">
            <a:avLst/>
          </a:prstGeom>
          <a:noFill/>
        </p:spPr>
        <p:txBody>
          <a:bodyPr wrap="square" rtlCol="0">
            <a:spAutoFit/>
          </a:bodyPr>
          <a:lstStyle/>
          <a:p>
            <a:pPr algn="ctr"/>
            <a:r>
              <a:rPr lang="en-US" sz="2800" dirty="0">
                <a:solidFill>
                  <a:schemeClr val="bg1"/>
                </a:solidFill>
                <a:effectLst>
                  <a:outerShdw blurRad="50800" dist="38100" dir="2700000" algn="tl" rotWithShape="0">
                    <a:prstClr val="black">
                      <a:alpha val="40000"/>
                    </a:prstClr>
                  </a:outerShdw>
                </a:effectLst>
                <a:latin typeface="Cooper Black" panose="0208090404030B020404" pitchFamily="18" charset="0"/>
              </a:rPr>
              <a:t>RESOURCES</a:t>
            </a:r>
            <a:endParaRPr lang="sv-SE" sz="2800" dirty="0">
              <a:solidFill>
                <a:schemeClr val="bg1"/>
              </a:solidFill>
              <a:effectLst>
                <a:outerShdw blurRad="50800" dist="38100" dir="2700000" algn="tl" rotWithShape="0">
                  <a:prstClr val="black">
                    <a:alpha val="40000"/>
                  </a:prstClr>
                </a:outerShdw>
              </a:effectLst>
              <a:latin typeface="Cooper Black" panose="0208090404030B020404" pitchFamily="18" charset="0"/>
            </a:endParaRPr>
          </a:p>
        </p:txBody>
      </p:sp>
      <p:sp>
        <p:nvSpPr>
          <p:cNvPr id="42" name="TextBox 41">
            <a:extLst>
              <a:ext uri="{FF2B5EF4-FFF2-40B4-BE49-F238E27FC236}">
                <a16:creationId xmlns:a16="http://schemas.microsoft.com/office/drawing/2014/main" id="{08EB7098-84C8-56B2-506B-9207E6775EB3}"/>
              </a:ext>
            </a:extLst>
          </p:cNvPr>
          <p:cNvSpPr txBox="1"/>
          <p:nvPr/>
        </p:nvSpPr>
        <p:spPr>
          <a:xfrm>
            <a:off x="1776095" y="4175204"/>
            <a:ext cx="8639810" cy="738664"/>
          </a:xfrm>
          <a:prstGeom prst="rect">
            <a:avLst/>
          </a:prstGeom>
          <a:noFill/>
        </p:spPr>
        <p:txBody>
          <a:bodyPr wrap="square" rtlCol="0">
            <a:spAutoFit/>
          </a:bodyPr>
          <a:lstStyle/>
          <a:p>
            <a:pPr algn="ctr"/>
            <a:r>
              <a:rPr lang="sv-SE" sz="1400">
                <a:solidFill>
                  <a:schemeClr val="bg1"/>
                </a:solidFill>
                <a:effectLst>
                  <a:outerShdw blurRad="50800" dist="38100" dir="2700000" algn="tl" rotWithShape="0">
                    <a:prstClr val="black">
                      <a:alpha val="40000"/>
                    </a:prstClr>
                  </a:outerShdw>
                </a:effectLst>
                <a:latin typeface="Cooper Black" panose="0208090404030B020404" pitchFamily="18" charset="0"/>
              </a:rPr>
              <a:t>Lorem ipsum dolor sit amet, consectetur adipiscing elit. Sed do eiusmod tempor incididunt ut labore et dolore magna aliqua. Ut enim ad minim veniam, quis nostrud exercitation ullamco laboris nisi ut aliquip ex ea commodo consequat.</a:t>
            </a:r>
            <a:endParaRPr lang="sv-SE" sz="1400" dirty="0">
              <a:solidFill>
                <a:schemeClr val="bg1"/>
              </a:solidFill>
              <a:effectLst>
                <a:outerShdw blurRad="50800" dist="38100" dir="2700000" algn="tl" rotWithShape="0">
                  <a:prstClr val="black">
                    <a:alpha val="40000"/>
                  </a:prstClr>
                </a:outerShdw>
              </a:effectLst>
              <a:latin typeface="Cooper Black" panose="0208090404030B020404" pitchFamily="18" charset="0"/>
            </a:endParaRPr>
          </a:p>
        </p:txBody>
      </p:sp>
      <p:pic>
        <p:nvPicPr>
          <p:cNvPr id="43" name="Graphic 42" descr="Artificial Intelligence outline">
            <a:extLst>
              <a:ext uri="{FF2B5EF4-FFF2-40B4-BE49-F238E27FC236}">
                <a16:creationId xmlns:a16="http://schemas.microsoft.com/office/drawing/2014/main" id="{677FAEA1-969A-E605-C153-5C683DBF1DC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65748" y="3753554"/>
            <a:ext cx="1244600" cy="1244600"/>
          </a:xfrm>
          <a:prstGeom prst="rect">
            <a:avLst/>
          </a:prstGeom>
          <a:effectLst>
            <a:outerShdw blurRad="50800" dist="38100" dir="2700000" algn="tl" rotWithShape="0">
              <a:prstClr val="black">
                <a:alpha val="40000"/>
              </a:prstClr>
            </a:outerShdw>
          </a:effectLst>
        </p:spPr>
      </p:pic>
      <p:sp>
        <p:nvSpPr>
          <p:cNvPr id="44" name="TextBox 43">
            <a:extLst>
              <a:ext uri="{FF2B5EF4-FFF2-40B4-BE49-F238E27FC236}">
                <a16:creationId xmlns:a16="http://schemas.microsoft.com/office/drawing/2014/main" id="{C39E0275-E5C6-7C65-0E2B-D1CFEA5D927E}"/>
              </a:ext>
            </a:extLst>
          </p:cNvPr>
          <p:cNvSpPr txBox="1"/>
          <p:nvPr/>
        </p:nvSpPr>
        <p:spPr>
          <a:xfrm>
            <a:off x="4249420" y="5283200"/>
            <a:ext cx="3693160" cy="523220"/>
          </a:xfrm>
          <a:prstGeom prst="rect">
            <a:avLst/>
          </a:prstGeom>
          <a:noFill/>
        </p:spPr>
        <p:txBody>
          <a:bodyPr wrap="square" rtlCol="0">
            <a:spAutoFit/>
          </a:bodyPr>
          <a:lstStyle/>
          <a:p>
            <a:pPr algn="ctr"/>
            <a:r>
              <a:rPr lang="en-US" sz="2800" dirty="0">
                <a:solidFill>
                  <a:schemeClr val="bg1"/>
                </a:solidFill>
                <a:effectLst>
                  <a:outerShdw blurRad="50800" dist="38100" dir="2700000" algn="tl" rotWithShape="0">
                    <a:prstClr val="black">
                      <a:alpha val="40000"/>
                    </a:prstClr>
                  </a:outerShdw>
                </a:effectLst>
                <a:latin typeface="Cooper Black" panose="0208090404030B020404" pitchFamily="18" charset="0"/>
              </a:rPr>
              <a:t>SUCESS</a:t>
            </a:r>
            <a:endParaRPr lang="sv-SE" sz="2800" dirty="0">
              <a:solidFill>
                <a:schemeClr val="bg1"/>
              </a:solidFill>
              <a:effectLst>
                <a:outerShdw blurRad="50800" dist="38100" dir="2700000" algn="tl" rotWithShape="0">
                  <a:prstClr val="black">
                    <a:alpha val="40000"/>
                  </a:prstClr>
                </a:outerShdw>
              </a:effectLst>
              <a:latin typeface="Cooper Black" panose="0208090404030B020404" pitchFamily="18" charset="0"/>
            </a:endParaRPr>
          </a:p>
        </p:txBody>
      </p:sp>
      <p:sp>
        <p:nvSpPr>
          <p:cNvPr id="45" name="TextBox 44">
            <a:extLst>
              <a:ext uri="{FF2B5EF4-FFF2-40B4-BE49-F238E27FC236}">
                <a16:creationId xmlns:a16="http://schemas.microsoft.com/office/drawing/2014/main" id="{9A8B6AE8-EC78-9580-164B-D2D18BB3AE8D}"/>
              </a:ext>
            </a:extLst>
          </p:cNvPr>
          <p:cNvSpPr txBox="1"/>
          <p:nvPr/>
        </p:nvSpPr>
        <p:spPr>
          <a:xfrm>
            <a:off x="1776095" y="5806420"/>
            <a:ext cx="8639810" cy="738664"/>
          </a:xfrm>
          <a:prstGeom prst="rect">
            <a:avLst/>
          </a:prstGeom>
          <a:noFill/>
        </p:spPr>
        <p:txBody>
          <a:bodyPr wrap="square" rtlCol="0">
            <a:spAutoFit/>
          </a:bodyPr>
          <a:lstStyle/>
          <a:p>
            <a:pPr algn="ctr"/>
            <a:r>
              <a:rPr lang="sv-SE" sz="1400">
                <a:solidFill>
                  <a:schemeClr val="bg1"/>
                </a:solidFill>
                <a:effectLst>
                  <a:outerShdw blurRad="50800" dist="38100" dir="2700000" algn="tl" rotWithShape="0">
                    <a:prstClr val="black">
                      <a:alpha val="40000"/>
                    </a:prstClr>
                  </a:outerShdw>
                </a:effectLst>
                <a:latin typeface="Cooper Black" panose="0208090404030B020404" pitchFamily="18" charset="0"/>
              </a:rPr>
              <a:t>Lorem ipsum dolor sit amet, consectetur adipiscing elit. Sed do eiusmod tempor incididunt ut labore et dolore magna aliqua. Ut enim ad minim veniam, quis nostrud exercitation ullamco laboris nisi ut aliquip ex ea commodo consequat.</a:t>
            </a:r>
            <a:endParaRPr lang="sv-SE" sz="1400" dirty="0">
              <a:solidFill>
                <a:schemeClr val="bg1"/>
              </a:solidFill>
              <a:effectLst>
                <a:outerShdw blurRad="50800" dist="38100" dir="2700000" algn="tl" rotWithShape="0">
                  <a:prstClr val="black">
                    <a:alpha val="40000"/>
                  </a:prstClr>
                </a:outerShdw>
              </a:effectLst>
              <a:latin typeface="Cooper Black" panose="0208090404030B020404" pitchFamily="18" charset="0"/>
            </a:endParaRPr>
          </a:p>
        </p:txBody>
      </p:sp>
      <p:pic>
        <p:nvPicPr>
          <p:cNvPr id="46" name="Graphic 45" descr="Artificial Intelligence outline">
            <a:extLst>
              <a:ext uri="{FF2B5EF4-FFF2-40B4-BE49-F238E27FC236}">
                <a16:creationId xmlns:a16="http://schemas.microsoft.com/office/drawing/2014/main" id="{9574FC08-7999-431E-1676-4D58CB6C544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65748" y="5384770"/>
            <a:ext cx="1244600" cy="1244600"/>
          </a:xfrm>
          <a:prstGeom prst="rect">
            <a:avLst/>
          </a:prstGeom>
          <a:effectLst>
            <a:outerShdw blurRad="50800" dist="38100" dir="2700000" algn="tl" rotWithShape="0">
              <a:prstClr val="black">
                <a:alpha val="40000"/>
              </a:prstClr>
            </a:outerShdw>
          </a:effectLst>
        </p:spPr>
      </p:pic>
      <p:grpSp>
        <p:nvGrpSpPr>
          <p:cNvPr id="59" name="Group 58">
            <a:extLst>
              <a:ext uri="{FF2B5EF4-FFF2-40B4-BE49-F238E27FC236}">
                <a16:creationId xmlns:a16="http://schemas.microsoft.com/office/drawing/2014/main" id="{C41DA490-EC96-928F-152F-E30CBD975E00}"/>
              </a:ext>
            </a:extLst>
          </p:cNvPr>
          <p:cNvGrpSpPr/>
          <p:nvPr/>
        </p:nvGrpSpPr>
        <p:grpSpPr>
          <a:xfrm>
            <a:off x="0" y="1798320"/>
            <a:ext cx="12192000" cy="6858000"/>
            <a:chOff x="0" y="0"/>
            <a:chExt cx="12192000" cy="6858000"/>
          </a:xfrm>
        </p:grpSpPr>
        <p:sp>
          <p:nvSpPr>
            <p:cNvPr id="47" name="Rectangle 46">
              <a:extLst>
                <a:ext uri="{FF2B5EF4-FFF2-40B4-BE49-F238E27FC236}">
                  <a16:creationId xmlns:a16="http://schemas.microsoft.com/office/drawing/2014/main" id="{276E3C06-D1B4-13B0-9A97-AE982B72BCC3}"/>
                </a:ext>
              </a:extLst>
            </p:cNvPr>
            <p:cNvSpPr/>
            <p:nvPr/>
          </p:nvSpPr>
          <p:spPr>
            <a:xfrm>
              <a:off x="0" y="0"/>
              <a:ext cx="12192000" cy="6858000"/>
            </a:xfrm>
            <a:prstGeom prst="rect">
              <a:avLst/>
            </a:prstGeom>
            <a:solidFill>
              <a:schemeClr val="accent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8" name="TextBox 47">
              <a:extLst>
                <a:ext uri="{FF2B5EF4-FFF2-40B4-BE49-F238E27FC236}">
                  <a16:creationId xmlns:a16="http://schemas.microsoft.com/office/drawing/2014/main" id="{607BEDFC-5E33-9457-3137-E50C75EBC18A}"/>
                </a:ext>
              </a:extLst>
            </p:cNvPr>
            <p:cNvSpPr txBox="1"/>
            <p:nvPr/>
          </p:nvSpPr>
          <p:spPr>
            <a:xfrm>
              <a:off x="1671320" y="3038544"/>
              <a:ext cx="8849360" cy="923330"/>
            </a:xfrm>
            <a:prstGeom prst="rect">
              <a:avLst/>
            </a:prstGeom>
            <a:noFill/>
          </p:spPr>
          <p:txBody>
            <a:bodyPr wrap="square" rtlCol="0">
              <a:spAutoFit/>
            </a:bodyPr>
            <a:lstStyle/>
            <a:p>
              <a:pPr algn="ctr"/>
              <a:r>
                <a:rPr lang="en-US" sz="5400" dirty="0">
                  <a:solidFill>
                    <a:schemeClr val="bg1"/>
                  </a:solidFill>
                  <a:latin typeface="Trade Gothic Next Heavy" panose="020F0502020204030204" pitchFamily="34" charset="0"/>
                </a:rPr>
                <a:t>BUSINESS VISION</a:t>
              </a:r>
              <a:endParaRPr lang="sv-SE" sz="5400" dirty="0">
                <a:solidFill>
                  <a:schemeClr val="bg1"/>
                </a:solidFill>
                <a:latin typeface="Trade Gothic Next Heavy" panose="020F0502020204030204" pitchFamily="34" charset="0"/>
              </a:endParaRPr>
            </a:p>
          </p:txBody>
        </p:sp>
        <p:sp>
          <p:nvSpPr>
            <p:cNvPr id="49" name="Scroll: Horizontal 48">
              <a:extLst>
                <a:ext uri="{FF2B5EF4-FFF2-40B4-BE49-F238E27FC236}">
                  <a16:creationId xmlns:a16="http://schemas.microsoft.com/office/drawing/2014/main" id="{9EAFA7AF-2C9B-9AA8-391B-B30EAEF5A716}"/>
                </a:ext>
              </a:extLst>
            </p:cNvPr>
            <p:cNvSpPr/>
            <p:nvPr/>
          </p:nvSpPr>
          <p:spPr>
            <a:xfrm>
              <a:off x="4622800" y="951002"/>
              <a:ext cx="2946400" cy="1686560"/>
            </a:xfrm>
            <a:prstGeom prst="horizontalScroll">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53" name="Straight Connector 52">
              <a:extLst>
                <a:ext uri="{FF2B5EF4-FFF2-40B4-BE49-F238E27FC236}">
                  <a16:creationId xmlns:a16="http://schemas.microsoft.com/office/drawing/2014/main" id="{430D711A-925D-32BD-0D12-068C4576E59E}"/>
                </a:ext>
              </a:extLst>
            </p:cNvPr>
            <p:cNvCxnSpPr/>
            <p:nvPr/>
          </p:nvCxnSpPr>
          <p:spPr>
            <a:xfrm flipV="1">
              <a:off x="2153920" y="4286964"/>
              <a:ext cx="7884160" cy="37158"/>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58" name="Arrow: Striped Right 57">
              <a:extLst>
                <a:ext uri="{FF2B5EF4-FFF2-40B4-BE49-F238E27FC236}">
                  <a16:creationId xmlns:a16="http://schemas.microsoft.com/office/drawing/2014/main" id="{3E866EBF-9846-E2AD-2311-B778E0C694F3}"/>
                </a:ext>
              </a:extLst>
            </p:cNvPr>
            <p:cNvSpPr/>
            <p:nvPr/>
          </p:nvSpPr>
          <p:spPr>
            <a:xfrm rot="5400000">
              <a:off x="5073920" y="4998154"/>
              <a:ext cx="2044160" cy="1012528"/>
            </a:xfrm>
            <a:prstGeom prst="stripedRight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pSp>
    </p:spTree>
    <p:extLst>
      <p:ext uri="{BB962C8B-B14F-4D97-AF65-F5344CB8AC3E}">
        <p14:creationId xmlns:p14="http://schemas.microsoft.com/office/powerpoint/2010/main" val="180791371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22A079-9F14-599D-A467-2BF00B38A16C}"/>
            </a:ext>
          </a:extLst>
        </p:cNvPr>
        <p:cNvGrpSpPr/>
        <p:nvPr/>
      </p:nvGrpSpPr>
      <p:grpSpPr>
        <a:xfrm>
          <a:off x="0" y="0"/>
          <a:ext cx="0" cy="0"/>
          <a:chOff x="0" y="0"/>
          <a:chExt cx="0" cy="0"/>
        </a:xfrm>
      </p:grpSpPr>
      <p:sp>
        <p:nvSpPr>
          <p:cNvPr id="27" name="Rectangle 26">
            <a:extLst>
              <a:ext uri="{FF2B5EF4-FFF2-40B4-BE49-F238E27FC236}">
                <a16:creationId xmlns:a16="http://schemas.microsoft.com/office/drawing/2014/main" id="{C7FFEB95-D9D0-24E8-AE02-6B216D7AEB6E}"/>
              </a:ext>
            </a:extLst>
          </p:cNvPr>
          <p:cNvSpPr/>
          <p:nvPr/>
        </p:nvSpPr>
        <p:spPr>
          <a:xfrm>
            <a:off x="0" y="0"/>
            <a:ext cx="12192000" cy="1798320"/>
          </a:xfrm>
          <a:prstGeom prst="rect">
            <a:avLst/>
          </a:prstGeom>
          <a:solidFill>
            <a:srgbClr val="9FCF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1" name="Rectangle 30">
            <a:extLst>
              <a:ext uri="{FF2B5EF4-FFF2-40B4-BE49-F238E27FC236}">
                <a16:creationId xmlns:a16="http://schemas.microsoft.com/office/drawing/2014/main" id="{49B53241-D402-A9E0-8482-CC85BD209F18}"/>
              </a:ext>
            </a:extLst>
          </p:cNvPr>
          <p:cNvSpPr/>
          <p:nvPr/>
        </p:nvSpPr>
        <p:spPr>
          <a:xfrm>
            <a:off x="0" y="1798320"/>
            <a:ext cx="12192000" cy="1686560"/>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2" name="Rectangle 31">
            <a:extLst>
              <a:ext uri="{FF2B5EF4-FFF2-40B4-BE49-F238E27FC236}">
                <a16:creationId xmlns:a16="http://schemas.microsoft.com/office/drawing/2014/main" id="{53027427-24CA-A535-F655-840607683D2B}"/>
              </a:ext>
            </a:extLst>
          </p:cNvPr>
          <p:cNvSpPr/>
          <p:nvPr/>
        </p:nvSpPr>
        <p:spPr>
          <a:xfrm>
            <a:off x="0" y="3484880"/>
            <a:ext cx="12192000" cy="1686560"/>
          </a:xfrm>
          <a:prstGeom prst="rect">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3" name="Rectangle 32">
            <a:extLst>
              <a:ext uri="{FF2B5EF4-FFF2-40B4-BE49-F238E27FC236}">
                <a16:creationId xmlns:a16="http://schemas.microsoft.com/office/drawing/2014/main" id="{46AEFEFE-586A-7908-BAAB-1AF15F266132}"/>
              </a:ext>
            </a:extLst>
          </p:cNvPr>
          <p:cNvSpPr/>
          <p:nvPr/>
        </p:nvSpPr>
        <p:spPr>
          <a:xfrm>
            <a:off x="0" y="5171440"/>
            <a:ext cx="12192000" cy="1686560"/>
          </a:xfrm>
          <a:prstGeom prst="rect">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4" name="TextBox 33">
            <a:extLst>
              <a:ext uri="{FF2B5EF4-FFF2-40B4-BE49-F238E27FC236}">
                <a16:creationId xmlns:a16="http://schemas.microsoft.com/office/drawing/2014/main" id="{9FD29FF1-F47C-4432-E043-AE85B8E8BD14}"/>
              </a:ext>
            </a:extLst>
          </p:cNvPr>
          <p:cNvSpPr txBox="1"/>
          <p:nvPr/>
        </p:nvSpPr>
        <p:spPr>
          <a:xfrm>
            <a:off x="4249420" y="170210"/>
            <a:ext cx="3693160" cy="523220"/>
          </a:xfrm>
          <a:prstGeom prst="rect">
            <a:avLst/>
          </a:prstGeom>
          <a:noFill/>
        </p:spPr>
        <p:txBody>
          <a:bodyPr wrap="square" rtlCol="0">
            <a:spAutoFit/>
          </a:bodyPr>
          <a:lstStyle/>
          <a:p>
            <a:pPr algn="ctr"/>
            <a:r>
              <a:rPr lang="en-US" sz="2800" dirty="0">
                <a:solidFill>
                  <a:schemeClr val="bg1"/>
                </a:solidFill>
                <a:effectLst>
                  <a:outerShdw blurRad="50800" dist="38100" dir="2700000" algn="tl" rotWithShape="0">
                    <a:prstClr val="black">
                      <a:alpha val="40000"/>
                    </a:prstClr>
                  </a:outerShdw>
                </a:effectLst>
                <a:latin typeface="Cooper Black" panose="0208090404030B020404" pitchFamily="18" charset="0"/>
              </a:rPr>
              <a:t>VISION</a:t>
            </a:r>
            <a:endParaRPr lang="sv-SE" sz="2800" dirty="0">
              <a:solidFill>
                <a:schemeClr val="bg1"/>
              </a:solidFill>
              <a:effectLst>
                <a:outerShdw blurRad="50800" dist="38100" dir="2700000" algn="tl" rotWithShape="0">
                  <a:prstClr val="black">
                    <a:alpha val="40000"/>
                  </a:prstClr>
                </a:outerShdw>
              </a:effectLst>
              <a:latin typeface="Cooper Black" panose="0208090404030B020404" pitchFamily="18" charset="0"/>
            </a:endParaRPr>
          </a:p>
        </p:txBody>
      </p:sp>
      <p:sp>
        <p:nvSpPr>
          <p:cNvPr id="35" name="TextBox 34">
            <a:extLst>
              <a:ext uri="{FF2B5EF4-FFF2-40B4-BE49-F238E27FC236}">
                <a16:creationId xmlns:a16="http://schemas.microsoft.com/office/drawing/2014/main" id="{4E0F57EF-CBF9-3C84-6DFB-639E7E50EB2C}"/>
              </a:ext>
            </a:extLst>
          </p:cNvPr>
          <p:cNvSpPr txBox="1"/>
          <p:nvPr/>
        </p:nvSpPr>
        <p:spPr>
          <a:xfrm>
            <a:off x="1776095" y="693430"/>
            <a:ext cx="8639810" cy="738664"/>
          </a:xfrm>
          <a:prstGeom prst="rect">
            <a:avLst/>
          </a:prstGeom>
          <a:noFill/>
        </p:spPr>
        <p:txBody>
          <a:bodyPr wrap="square" rtlCol="0">
            <a:spAutoFit/>
          </a:bodyPr>
          <a:lstStyle/>
          <a:p>
            <a:pPr algn="ctr"/>
            <a:r>
              <a:rPr lang="sv-SE" sz="1400">
                <a:solidFill>
                  <a:schemeClr val="bg1"/>
                </a:solidFill>
                <a:effectLst>
                  <a:outerShdw blurRad="50800" dist="38100" dir="2700000" algn="tl" rotWithShape="0">
                    <a:prstClr val="black">
                      <a:alpha val="40000"/>
                    </a:prstClr>
                  </a:outerShdw>
                </a:effectLst>
                <a:latin typeface="Cooper Black" panose="0208090404030B020404" pitchFamily="18" charset="0"/>
              </a:rPr>
              <a:t>Lorem ipsum dolor sit amet, consectetur adipiscing elit. Sed do eiusmod tempor incididunt ut labore et dolore magna aliqua. Ut enim ad minim veniam, quis nostrud exercitation ullamco laboris nisi ut aliquip ex ea commodo consequat.</a:t>
            </a:r>
            <a:endParaRPr lang="sv-SE" sz="1400" dirty="0">
              <a:solidFill>
                <a:schemeClr val="bg1"/>
              </a:solidFill>
              <a:effectLst>
                <a:outerShdw blurRad="50800" dist="38100" dir="2700000" algn="tl" rotWithShape="0">
                  <a:prstClr val="black">
                    <a:alpha val="40000"/>
                  </a:prstClr>
                </a:outerShdw>
              </a:effectLst>
              <a:latin typeface="Cooper Black" panose="0208090404030B020404" pitchFamily="18" charset="0"/>
            </a:endParaRPr>
          </a:p>
        </p:txBody>
      </p:sp>
      <p:pic>
        <p:nvPicPr>
          <p:cNvPr id="37" name="Graphic 36" descr="Artificial Intelligence outline">
            <a:extLst>
              <a:ext uri="{FF2B5EF4-FFF2-40B4-BE49-F238E27FC236}">
                <a16:creationId xmlns:a16="http://schemas.microsoft.com/office/drawing/2014/main" id="{C12F758C-1E8F-ACE3-6680-FF1853EDFE9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65748" y="271780"/>
            <a:ext cx="1244600" cy="1244600"/>
          </a:xfrm>
          <a:prstGeom prst="rect">
            <a:avLst/>
          </a:prstGeom>
          <a:effectLst>
            <a:outerShdw blurRad="50800" dist="38100" dir="2700000" algn="tl" rotWithShape="0">
              <a:prstClr val="black">
                <a:alpha val="40000"/>
              </a:prstClr>
            </a:outerShdw>
          </a:effectLst>
        </p:spPr>
      </p:pic>
      <p:sp>
        <p:nvSpPr>
          <p:cNvPr id="38" name="TextBox 37">
            <a:extLst>
              <a:ext uri="{FF2B5EF4-FFF2-40B4-BE49-F238E27FC236}">
                <a16:creationId xmlns:a16="http://schemas.microsoft.com/office/drawing/2014/main" id="{6F6BAA32-DA67-6371-4BC5-C2B4680E3866}"/>
              </a:ext>
            </a:extLst>
          </p:cNvPr>
          <p:cNvSpPr txBox="1"/>
          <p:nvPr/>
        </p:nvSpPr>
        <p:spPr>
          <a:xfrm>
            <a:off x="4249420" y="1856770"/>
            <a:ext cx="3693160" cy="523220"/>
          </a:xfrm>
          <a:prstGeom prst="rect">
            <a:avLst/>
          </a:prstGeom>
          <a:noFill/>
        </p:spPr>
        <p:txBody>
          <a:bodyPr wrap="square" rtlCol="0">
            <a:spAutoFit/>
          </a:bodyPr>
          <a:lstStyle/>
          <a:p>
            <a:pPr algn="ctr"/>
            <a:r>
              <a:rPr lang="en-US" sz="2800" dirty="0">
                <a:solidFill>
                  <a:schemeClr val="bg1"/>
                </a:solidFill>
                <a:effectLst>
                  <a:outerShdw blurRad="50800" dist="38100" dir="2700000" algn="tl" rotWithShape="0">
                    <a:prstClr val="black">
                      <a:alpha val="40000"/>
                    </a:prstClr>
                  </a:outerShdw>
                </a:effectLst>
                <a:latin typeface="Cooper Black" panose="0208090404030B020404" pitchFamily="18" charset="0"/>
              </a:rPr>
              <a:t>METHOD</a:t>
            </a:r>
            <a:endParaRPr lang="sv-SE" sz="2800" dirty="0">
              <a:solidFill>
                <a:schemeClr val="bg1"/>
              </a:solidFill>
              <a:effectLst>
                <a:outerShdw blurRad="50800" dist="38100" dir="2700000" algn="tl" rotWithShape="0">
                  <a:prstClr val="black">
                    <a:alpha val="40000"/>
                  </a:prstClr>
                </a:outerShdw>
              </a:effectLst>
              <a:latin typeface="Cooper Black" panose="0208090404030B020404" pitchFamily="18" charset="0"/>
            </a:endParaRPr>
          </a:p>
        </p:txBody>
      </p:sp>
      <p:sp>
        <p:nvSpPr>
          <p:cNvPr id="39" name="TextBox 38">
            <a:extLst>
              <a:ext uri="{FF2B5EF4-FFF2-40B4-BE49-F238E27FC236}">
                <a16:creationId xmlns:a16="http://schemas.microsoft.com/office/drawing/2014/main" id="{8627C4F8-D47B-DD52-5A0E-315D285534DE}"/>
              </a:ext>
            </a:extLst>
          </p:cNvPr>
          <p:cNvSpPr txBox="1"/>
          <p:nvPr/>
        </p:nvSpPr>
        <p:spPr>
          <a:xfrm>
            <a:off x="1776095" y="2379990"/>
            <a:ext cx="8639810" cy="738664"/>
          </a:xfrm>
          <a:prstGeom prst="rect">
            <a:avLst/>
          </a:prstGeom>
          <a:noFill/>
        </p:spPr>
        <p:txBody>
          <a:bodyPr wrap="square" rtlCol="0">
            <a:spAutoFit/>
          </a:bodyPr>
          <a:lstStyle/>
          <a:p>
            <a:pPr algn="ctr"/>
            <a:r>
              <a:rPr lang="sv-SE" sz="1400">
                <a:solidFill>
                  <a:schemeClr val="bg1"/>
                </a:solidFill>
                <a:effectLst>
                  <a:outerShdw blurRad="50800" dist="38100" dir="2700000" algn="tl" rotWithShape="0">
                    <a:prstClr val="black">
                      <a:alpha val="40000"/>
                    </a:prstClr>
                  </a:outerShdw>
                </a:effectLst>
                <a:latin typeface="Cooper Black" panose="0208090404030B020404" pitchFamily="18" charset="0"/>
              </a:rPr>
              <a:t>Lorem ipsum dolor sit amet, consectetur adipiscing elit. Sed do eiusmod tempor incididunt ut labore et dolore magna aliqua. Ut enim ad minim veniam, quis nostrud exercitation ullamco laboris nisi ut aliquip ex ea commodo consequat.</a:t>
            </a:r>
            <a:endParaRPr lang="sv-SE" sz="1400" dirty="0">
              <a:solidFill>
                <a:schemeClr val="bg1"/>
              </a:solidFill>
              <a:effectLst>
                <a:outerShdw blurRad="50800" dist="38100" dir="2700000" algn="tl" rotWithShape="0">
                  <a:prstClr val="black">
                    <a:alpha val="40000"/>
                  </a:prstClr>
                </a:outerShdw>
              </a:effectLst>
              <a:latin typeface="Cooper Black" panose="0208090404030B020404" pitchFamily="18" charset="0"/>
            </a:endParaRPr>
          </a:p>
        </p:txBody>
      </p:sp>
      <p:pic>
        <p:nvPicPr>
          <p:cNvPr id="40" name="Graphic 39" descr="Artificial Intelligence outline">
            <a:extLst>
              <a:ext uri="{FF2B5EF4-FFF2-40B4-BE49-F238E27FC236}">
                <a16:creationId xmlns:a16="http://schemas.microsoft.com/office/drawing/2014/main" id="{4A178C29-E6B6-2CBE-9F15-669AC4E3F03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65748" y="1958340"/>
            <a:ext cx="1244600" cy="1244600"/>
          </a:xfrm>
          <a:prstGeom prst="rect">
            <a:avLst/>
          </a:prstGeom>
          <a:effectLst>
            <a:outerShdw blurRad="50800" dist="38100" dir="2700000" algn="tl" rotWithShape="0">
              <a:prstClr val="black">
                <a:alpha val="40000"/>
              </a:prstClr>
            </a:outerShdw>
          </a:effectLst>
        </p:spPr>
      </p:pic>
      <p:sp>
        <p:nvSpPr>
          <p:cNvPr id="41" name="TextBox 40">
            <a:extLst>
              <a:ext uri="{FF2B5EF4-FFF2-40B4-BE49-F238E27FC236}">
                <a16:creationId xmlns:a16="http://schemas.microsoft.com/office/drawing/2014/main" id="{2A2BB574-FC5E-C441-9532-2B406B537053}"/>
              </a:ext>
            </a:extLst>
          </p:cNvPr>
          <p:cNvSpPr txBox="1"/>
          <p:nvPr/>
        </p:nvSpPr>
        <p:spPr>
          <a:xfrm>
            <a:off x="4249420" y="3651984"/>
            <a:ext cx="3693160" cy="523220"/>
          </a:xfrm>
          <a:prstGeom prst="rect">
            <a:avLst/>
          </a:prstGeom>
          <a:noFill/>
        </p:spPr>
        <p:txBody>
          <a:bodyPr wrap="square" rtlCol="0">
            <a:spAutoFit/>
          </a:bodyPr>
          <a:lstStyle/>
          <a:p>
            <a:pPr algn="ctr"/>
            <a:r>
              <a:rPr lang="en-US" sz="2800" dirty="0">
                <a:solidFill>
                  <a:schemeClr val="bg1"/>
                </a:solidFill>
                <a:effectLst>
                  <a:outerShdw blurRad="50800" dist="38100" dir="2700000" algn="tl" rotWithShape="0">
                    <a:prstClr val="black">
                      <a:alpha val="40000"/>
                    </a:prstClr>
                  </a:outerShdw>
                </a:effectLst>
                <a:latin typeface="Cooper Black" panose="0208090404030B020404" pitchFamily="18" charset="0"/>
              </a:rPr>
              <a:t>RESOURCES</a:t>
            </a:r>
            <a:endParaRPr lang="sv-SE" sz="2800" dirty="0">
              <a:solidFill>
                <a:schemeClr val="bg1"/>
              </a:solidFill>
              <a:effectLst>
                <a:outerShdw blurRad="50800" dist="38100" dir="2700000" algn="tl" rotWithShape="0">
                  <a:prstClr val="black">
                    <a:alpha val="40000"/>
                  </a:prstClr>
                </a:outerShdw>
              </a:effectLst>
              <a:latin typeface="Cooper Black" panose="0208090404030B020404" pitchFamily="18" charset="0"/>
            </a:endParaRPr>
          </a:p>
        </p:txBody>
      </p:sp>
      <p:sp>
        <p:nvSpPr>
          <p:cNvPr id="42" name="TextBox 41">
            <a:extLst>
              <a:ext uri="{FF2B5EF4-FFF2-40B4-BE49-F238E27FC236}">
                <a16:creationId xmlns:a16="http://schemas.microsoft.com/office/drawing/2014/main" id="{7BDDC872-E94A-3D59-966F-277096CE51A5}"/>
              </a:ext>
            </a:extLst>
          </p:cNvPr>
          <p:cNvSpPr txBox="1"/>
          <p:nvPr/>
        </p:nvSpPr>
        <p:spPr>
          <a:xfrm>
            <a:off x="1776095" y="4175204"/>
            <a:ext cx="8639810" cy="738664"/>
          </a:xfrm>
          <a:prstGeom prst="rect">
            <a:avLst/>
          </a:prstGeom>
          <a:noFill/>
        </p:spPr>
        <p:txBody>
          <a:bodyPr wrap="square" rtlCol="0">
            <a:spAutoFit/>
          </a:bodyPr>
          <a:lstStyle/>
          <a:p>
            <a:pPr algn="ctr"/>
            <a:r>
              <a:rPr lang="sv-SE" sz="1400">
                <a:solidFill>
                  <a:schemeClr val="bg1"/>
                </a:solidFill>
                <a:effectLst>
                  <a:outerShdw blurRad="50800" dist="38100" dir="2700000" algn="tl" rotWithShape="0">
                    <a:prstClr val="black">
                      <a:alpha val="40000"/>
                    </a:prstClr>
                  </a:outerShdw>
                </a:effectLst>
                <a:latin typeface="Cooper Black" panose="0208090404030B020404" pitchFamily="18" charset="0"/>
              </a:rPr>
              <a:t>Lorem ipsum dolor sit amet, consectetur adipiscing elit. Sed do eiusmod tempor incididunt ut labore et dolore magna aliqua. Ut enim ad minim veniam, quis nostrud exercitation ullamco laboris nisi ut aliquip ex ea commodo consequat.</a:t>
            </a:r>
            <a:endParaRPr lang="sv-SE" sz="1400" dirty="0">
              <a:solidFill>
                <a:schemeClr val="bg1"/>
              </a:solidFill>
              <a:effectLst>
                <a:outerShdw blurRad="50800" dist="38100" dir="2700000" algn="tl" rotWithShape="0">
                  <a:prstClr val="black">
                    <a:alpha val="40000"/>
                  </a:prstClr>
                </a:outerShdw>
              </a:effectLst>
              <a:latin typeface="Cooper Black" panose="0208090404030B020404" pitchFamily="18" charset="0"/>
            </a:endParaRPr>
          </a:p>
        </p:txBody>
      </p:sp>
      <p:pic>
        <p:nvPicPr>
          <p:cNvPr id="43" name="Graphic 42" descr="Artificial Intelligence outline">
            <a:extLst>
              <a:ext uri="{FF2B5EF4-FFF2-40B4-BE49-F238E27FC236}">
                <a16:creationId xmlns:a16="http://schemas.microsoft.com/office/drawing/2014/main" id="{7BEEDA33-5A32-95C3-BA9B-72CC45EA527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65748" y="3753554"/>
            <a:ext cx="1244600" cy="1244600"/>
          </a:xfrm>
          <a:prstGeom prst="rect">
            <a:avLst/>
          </a:prstGeom>
          <a:effectLst>
            <a:outerShdw blurRad="50800" dist="38100" dir="2700000" algn="tl" rotWithShape="0">
              <a:prstClr val="black">
                <a:alpha val="40000"/>
              </a:prstClr>
            </a:outerShdw>
          </a:effectLst>
        </p:spPr>
      </p:pic>
      <p:sp>
        <p:nvSpPr>
          <p:cNvPr id="44" name="TextBox 43">
            <a:extLst>
              <a:ext uri="{FF2B5EF4-FFF2-40B4-BE49-F238E27FC236}">
                <a16:creationId xmlns:a16="http://schemas.microsoft.com/office/drawing/2014/main" id="{CE45233D-5C7F-9BE6-3079-0FF97F224CBC}"/>
              </a:ext>
            </a:extLst>
          </p:cNvPr>
          <p:cNvSpPr txBox="1"/>
          <p:nvPr/>
        </p:nvSpPr>
        <p:spPr>
          <a:xfrm>
            <a:off x="4249420" y="5283200"/>
            <a:ext cx="3693160" cy="523220"/>
          </a:xfrm>
          <a:prstGeom prst="rect">
            <a:avLst/>
          </a:prstGeom>
          <a:noFill/>
        </p:spPr>
        <p:txBody>
          <a:bodyPr wrap="square" rtlCol="0">
            <a:spAutoFit/>
          </a:bodyPr>
          <a:lstStyle/>
          <a:p>
            <a:pPr algn="ctr"/>
            <a:r>
              <a:rPr lang="en-US" sz="2800" dirty="0">
                <a:solidFill>
                  <a:schemeClr val="bg1"/>
                </a:solidFill>
                <a:effectLst>
                  <a:outerShdw blurRad="50800" dist="38100" dir="2700000" algn="tl" rotWithShape="0">
                    <a:prstClr val="black">
                      <a:alpha val="40000"/>
                    </a:prstClr>
                  </a:outerShdw>
                </a:effectLst>
                <a:latin typeface="Cooper Black" panose="0208090404030B020404" pitchFamily="18" charset="0"/>
              </a:rPr>
              <a:t>SUCESS</a:t>
            </a:r>
            <a:endParaRPr lang="sv-SE" sz="2800" dirty="0">
              <a:solidFill>
                <a:schemeClr val="bg1"/>
              </a:solidFill>
              <a:effectLst>
                <a:outerShdw blurRad="50800" dist="38100" dir="2700000" algn="tl" rotWithShape="0">
                  <a:prstClr val="black">
                    <a:alpha val="40000"/>
                  </a:prstClr>
                </a:outerShdw>
              </a:effectLst>
              <a:latin typeface="Cooper Black" panose="0208090404030B020404" pitchFamily="18" charset="0"/>
            </a:endParaRPr>
          </a:p>
        </p:txBody>
      </p:sp>
      <p:sp>
        <p:nvSpPr>
          <p:cNvPr id="45" name="TextBox 44">
            <a:extLst>
              <a:ext uri="{FF2B5EF4-FFF2-40B4-BE49-F238E27FC236}">
                <a16:creationId xmlns:a16="http://schemas.microsoft.com/office/drawing/2014/main" id="{7FC015AE-E482-CBD2-E299-7A1CC5EE9E8E}"/>
              </a:ext>
            </a:extLst>
          </p:cNvPr>
          <p:cNvSpPr txBox="1"/>
          <p:nvPr/>
        </p:nvSpPr>
        <p:spPr>
          <a:xfrm>
            <a:off x="1776095" y="5806420"/>
            <a:ext cx="8639810" cy="738664"/>
          </a:xfrm>
          <a:prstGeom prst="rect">
            <a:avLst/>
          </a:prstGeom>
          <a:noFill/>
        </p:spPr>
        <p:txBody>
          <a:bodyPr wrap="square" rtlCol="0">
            <a:spAutoFit/>
          </a:bodyPr>
          <a:lstStyle/>
          <a:p>
            <a:pPr algn="ctr"/>
            <a:r>
              <a:rPr lang="sv-SE" sz="1400">
                <a:solidFill>
                  <a:schemeClr val="bg1"/>
                </a:solidFill>
                <a:effectLst>
                  <a:outerShdw blurRad="50800" dist="38100" dir="2700000" algn="tl" rotWithShape="0">
                    <a:prstClr val="black">
                      <a:alpha val="40000"/>
                    </a:prstClr>
                  </a:outerShdw>
                </a:effectLst>
                <a:latin typeface="Cooper Black" panose="0208090404030B020404" pitchFamily="18" charset="0"/>
              </a:rPr>
              <a:t>Lorem ipsum dolor sit amet, consectetur adipiscing elit. Sed do eiusmod tempor incididunt ut labore et dolore magna aliqua. Ut enim ad minim veniam, quis nostrud exercitation ullamco laboris nisi ut aliquip ex ea commodo consequat.</a:t>
            </a:r>
            <a:endParaRPr lang="sv-SE" sz="1400" dirty="0">
              <a:solidFill>
                <a:schemeClr val="bg1"/>
              </a:solidFill>
              <a:effectLst>
                <a:outerShdw blurRad="50800" dist="38100" dir="2700000" algn="tl" rotWithShape="0">
                  <a:prstClr val="black">
                    <a:alpha val="40000"/>
                  </a:prstClr>
                </a:outerShdw>
              </a:effectLst>
              <a:latin typeface="Cooper Black" panose="0208090404030B020404" pitchFamily="18" charset="0"/>
            </a:endParaRPr>
          </a:p>
        </p:txBody>
      </p:sp>
      <p:pic>
        <p:nvPicPr>
          <p:cNvPr id="46" name="Graphic 45" descr="Artificial Intelligence outline">
            <a:extLst>
              <a:ext uri="{FF2B5EF4-FFF2-40B4-BE49-F238E27FC236}">
                <a16:creationId xmlns:a16="http://schemas.microsoft.com/office/drawing/2014/main" id="{73935CC6-D156-FCF9-F084-A2894A68243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65748" y="5384770"/>
            <a:ext cx="1244600" cy="1244600"/>
          </a:xfrm>
          <a:prstGeom prst="rect">
            <a:avLst/>
          </a:prstGeom>
          <a:effectLst>
            <a:outerShdw blurRad="50800" dist="38100" dir="2700000" algn="tl" rotWithShape="0">
              <a:prstClr val="black">
                <a:alpha val="40000"/>
              </a:prstClr>
            </a:outerShdw>
          </a:effectLst>
        </p:spPr>
      </p:pic>
      <p:grpSp>
        <p:nvGrpSpPr>
          <p:cNvPr id="59" name="Group 58">
            <a:extLst>
              <a:ext uri="{FF2B5EF4-FFF2-40B4-BE49-F238E27FC236}">
                <a16:creationId xmlns:a16="http://schemas.microsoft.com/office/drawing/2014/main" id="{4C731163-E408-CE3F-4EC0-832DDFC8C4EC}"/>
              </a:ext>
            </a:extLst>
          </p:cNvPr>
          <p:cNvGrpSpPr/>
          <p:nvPr/>
        </p:nvGrpSpPr>
        <p:grpSpPr>
          <a:xfrm>
            <a:off x="0" y="3362960"/>
            <a:ext cx="12192000" cy="6858000"/>
            <a:chOff x="0" y="0"/>
            <a:chExt cx="12192000" cy="6858000"/>
          </a:xfrm>
        </p:grpSpPr>
        <p:sp>
          <p:nvSpPr>
            <p:cNvPr id="47" name="Rectangle 46">
              <a:extLst>
                <a:ext uri="{FF2B5EF4-FFF2-40B4-BE49-F238E27FC236}">
                  <a16:creationId xmlns:a16="http://schemas.microsoft.com/office/drawing/2014/main" id="{C59F41C5-EF81-AB13-020E-0B2249A3245C}"/>
                </a:ext>
              </a:extLst>
            </p:cNvPr>
            <p:cNvSpPr/>
            <p:nvPr/>
          </p:nvSpPr>
          <p:spPr>
            <a:xfrm>
              <a:off x="0" y="0"/>
              <a:ext cx="12192000" cy="6858000"/>
            </a:xfrm>
            <a:prstGeom prst="rect">
              <a:avLst/>
            </a:prstGeom>
            <a:solidFill>
              <a:schemeClr val="accent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8" name="TextBox 47">
              <a:extLst>
                <a:ext uri="{FF2B5EF4-FFF2-40B4-BE49-F238E27FC236}">
                  <a16:creationId xmlns:a16="http://schemas.microsoft.com/office/drawing/2014/main" id="{83BB485C-E9E2-313D-2309-8123BD2AFAAC}"/>
                </a:ext>
              </a:extLst>
            </p:cNvPr>
            <p:cNvSpPr txBox="1"/>
            <p:nvPr/>
          </p:nvSpPr>
          <p:spPr>
            <a:xfrm>
              <a:off x="1671320" y="3038544"/>
              <a:ext cx="8849360" cy="923330"/>
            </a:xfrm>
            <a:prstGeom prst="rect">
              <a:avLst/>
            </a:prstGeom>
            <a:noFill/>
          </p:spPr>
          <p:txBody>
            <a:bodyPr wrap="square" rtlCol="0">
              <a:spAutoFit/>
            </a:bodyPr>
            <a:lstStyle/>
            <a:p>
              <a:pPr algn="ctr"/>
              <a:r>
                <a:rPr lang="en-US" sz="5400" dirty="0">
                  <a:solidFill>
                    <a:schemeClr val="bg1"/>
                  </a:solidFill>
                  <a:latin typeface="Trade Gothic Next Heavy" panose="020F0502020204030204" pitchFamily="34" charset="0"/>
                </a:rPr>
                <a:t>BUSINESS VISION</a:t>
              </a:r>
              <a:endParaRPr lang="sv-SE" sz="5400" dirty="0">
                <a:solidFill>
                  <a:schemeClr val="bg1"/>
                </a:solidFill>
                <a:latin typeface="Trade Gothic Next Heavy" panose="020F0502020204030204" pitchFamily="34" charset="0"/>
              </a:endParaRPr>
            </a:p>
          </p:txBody>
        </p:sp>
        <p:sp>
          <p:nvSpPr>
            <p:cNvPr id="49" name="Scroll: Horizontal 48">
              <a:extLst>
                <a:ext uri="{FF2B5EF4-FFF2-40B4-BE49-F238E27FC236}">
                  <a16:creationId xmlns:a16="http://schemas.microsoft.com/office/drawing/2014/main" id="{2DCDAA67-C833-9C28-2776-8F15C55C3B14}"/>
                </a:ext>
              </a:extLst>
            </p:cNvPr>
            <p:cNvSpPr/>
            <p:nvPr/>
          </p:nvSpPr>
          <p:spPr>
            <a:xfrm>
              <a:off x="4622800" y="951002"/>
              <a:ext cx="2946400" cy="1686560"/>
            </a:xfrm>
            <a:prstGeom prst="horizontalScroll">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53" name="Straight Connector 52">
              <a:extLst>
                <a:ext uri="{FF2B5EF4-FFF2-40B4-BE49-F238E27FC236}">
                  <a16:creationId xmlns:a16="http://schemas.microsoft.com/office/drawing/2014/main" id="{ACE5EFDB-AA00-4EFB-BD9C-51EF254269A7}"/>
                </a:ext>
              </a:extLst>
            </p:cNvPr>
            <p:cNvCxnSpPr/>
            <p:nvPr/>
          </p:nvCxnSpPr>
          <p:spPr>
            <a:xfrm flipV="1">
              <a:off x="2153920" y="4286964"/>
              <a:ext cx="7884160" cy="37158"/>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58" name="Arrow: Striped Right 57">
              <a:extLst>
                <a:ext uri="{FF2B5EF4-FFF2-40B4-BE49-F238E27FC236}">
                  <a16:creationId xmlns:a16="http://schemas.microsoft.com/office/drawing/2014/main" id="{FEB43EBD-7DB9-5A70-0497-E4586652A6AD}"/>
                </a:ext>
              </a:extLst>
            </p:cNvPr>
            <p:cNvSpPr/>
            <p:nvPr/>
          </p:nvSpPr>
          <p:spPr>
            <a:xfrm rot="5400000">
              <a:off x="5073920" y="4998154"/>
              <a:ext cx="2044160" cy="1012528"/>
            </a:xfrm>
            <a:prstGeom prst="stripedRight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pSp>
    </p:spTree>
    <p:extLst>
      <p:ext uri="{BB962C8B-B14F-4D97-AF65-F5344CB8AC3E}">
        <p14:creationId xmlns:p14="http://schemas.microsoft.com/office/powerpoint/2010/main" val="93918744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C97087-AB93-8D91-96E0-DC29CE0B1D5D}"/>
            </a:ext>
          </a:extLst>
        </p:cNvPr>
        <p:cNvGrpSpPr/>
        <p:nvPr/>
      </p:nvGrpSpPr>
      <p:grpSpPr>
        <a:xfrm>
          <a:off x="0" y="0"/>
          <a:ext cx="0" cy="0"/>
          <a:chOff x="0" y="0"/>
          <a:chExt cx="0" cy="0"/>
        </a:xfrm>
      </p:grpSpPr>
      <p:sp>
        <p:nvSpPr>
          <p:cNvPr id="27" name="Rectangle 26">
            <a:extLst>
              <a:ext uri="{FF2B5EF4-FFF2-40B4-BE49-F238E27FC236}">
                <a16:creationId xmlns:a16="http://schemas.microsoft.com/office/drawing/2014/main" id="{E42C6B4B-B2D2-09ED-A819-EE6A04492F0E}"/>
              </a:ext>
            </a:extLst>
          </p:cNvPr>
          <p:cNvSpPr/>
          <p:nvPr/>
        </p:nvSpPr>
        <p:spPr>
          <a:xfrm>
            <a:off x="0" y="0"/>
            <a:ext cx="12192000" cy="1798320"/>
          </a:xfrm>
          <a:prstGeom prst="rect">
            <a:avLst/>
          </a:prstGeom>
          <a:solidFill>
            <a:srgbClr val="9FCF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1" name="Rectangle 30">
            <a:extLst>
              <a:ext uri="{FF2B5EF4-FFF2-40B4-BE49-F238E27FC236}">
                <a16:creationId xmlns:a16="http://schemas.microsoft.com/office/drawing/2014/main" id="{AC2A4079-8AA5-B846-502D-5C9768FB494C}"/>
              </a:ext>
            </a:extLst>
          </p:cNvPr>
          <p:cNvSpPr/>
          <p:nvPr/>
        </p:nvSpPr>
        <p:spPr>
          <a:xfrm>
            <a:off x="0" y="1798320"/>
            <a:ext cx="12192000" cy="1686560"/>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2" name="Rectangle 31">
            <a:extLst>
              <a:ext uri="{FF2B5EF4-FFF2-40B4-BE49-F238E27FC236}">
                <a16:creationId xmlns:a16="http://schemas.microsoft.com/office/drawing/2014/main" id="{1441B324-8891-D765-73B3-A1746F218BA3}"/>
              </a:ext>
            </a:extLst>
          </p:cNvPr>
          <p:cNvSpPr/>
          <p:nvPr/>
        </p:nvSpPr>
        <p:spPr>
          <a:xfrm>
            <a:off x="0" y="3484880"/>
            <a:ext cx="12192000" cy="1686560"/>
          </a:xfrm>
          <a:prstGeom prst="rect">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3" name="Rectangle 32">
            <a:extLst>
              <a:ext uri="{FF2B5EF4-FFF2-40B4-BE49-F238E27FC236}">
                <a16:creationId xmlns:a16="http://schemas.microsoft.com/office/drawing/2014/main" id="{05576AE2-C471-C6A0-5FBC-F37A378191C6}"/>
              </a:ext>
            </a:extLst>
          </p:cNvPr>
          <p:cNvSpPr/>
          <p:nvPr/>
        </p:nvSpPr>
        <p:spPr>
          <a:xfrm>
            <a:off x="0" y="5171440"/>
            <a:ext cx="12192000" cy="1686560"/>
          </a:xfrm>
          <a:prstGeom prst="rect">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4" name="TextBox 33">
            <a:extLst>
              <a:ext uri="{FF2B5EF4-FFF2-40B4-BE49-F238E27FC236}">
                <a16:creationId xmlns:a16="http://schemas.microsoft.com/office/drawing/2014/main" id="{CBC6B380-EC41-DF1D-B217-8A0B329403A0}"/>
              </a:ext>
            </a:extLst>
          </p:cNvPr>
          <p:cNvSpPr txBox="1"/>
          <p:nvPr/>
        </p:nvSpPr>
        <p:spPr>
          <a:xfrm>
            <a:off x="4249420" y="170210"/>
            <a:ext cx="3693160" cy="523220"/>
          </a:xfrm>
          <a:prstGeom prst="rect">
            <a:avLst/>
          </a:prstGeom>
          <a:noFill/>
        </p:spPr>
        <p:txBody>
          <a:bodyPr wrap="square" rtlCol="0">
            <a:spAutoFit/>
          </a:bodyPr>
          <a:lstStyle/>
          <a:p>
            <a:pPr algn="ctr"/>
            <a:r>
              <a:rPr lang="en-US" sz="2800" dirty="0">
                <a:solidFill>
                  <a:schemeClr val="bg1"/>
                </a:solidFill>
                <a:effectLst>
                  <a:outerShdw blurRad="50800" dist="38100" dir="2700000" algn="tl" rotWithShape="0">
                    <a:prstClr val="black">
                      <a:alpha val="40000"/>
                    </a:prstClr>
                  </a:outerShdw>
                </a:effectLst>
                <a:latin typeface="Cooper Black" panose="0208090404030B020404" pitchFamily="18" charset="0"/>
              </a:rPr>
              <a:t>VISION</a:t>
            </a:r>
            <a:endParaRPr lang="sv-SE" sz="2800" dirty="0">
              <a:solidFill>
                <a:schemeClr val="bg1"/>
              </a:solidFill>
              <a:effectLst>
                <a:outerShdw blurRad="50800" dist="38100" dir="2700000" algn="tl" rotWithShape="0">
                  <a:prstClr val="black">
                    <a:alpha val="40000"/>
                  </a:prstClr>
                </a:outerShdw>
              </a:effectLst>
              <a:latin typeface="Cooper Black" panose="0208090404030B020404" pitchFamily="18" charset="0"/>
            </a:endParaRPr>
          </a:p>
        </p:txBody>
      </p:sp>
      <p:sp>
        <p:nvSpPr>
          <p:cNvPr id="35" name="TextBox 34">
            <a:extLst>
              <a:ext uri="{FF2B5EF4-FFF2-40B4-BE49-F238E27FC236}">
                <a16:creationId xmlns:a16="http://schemas.microsoft.com/office/drawing/2014/main" id="{53AF6972-0A67-4E4E-6308-83F6D92FBEA5}"/>
              </a:ext>
            </a:extLst>
          </p:cNvPr>
          <p:cNvSpPr txBox="1"/>
          <p:nvPr/>
        </p:nvSpPr>
        <p:spPr>
          <a:xfrm>
            <a:off x="1776095" y="693430"/>
            <a:ext cx="8639810" cy="738664"/>
          </a:xfrm>
          <a:prstGeom prst="rect">
            <a:avLst/>
          </a:prstGeom>
          <a:noFill/>
        </p:spPr>
        <p:txBody>
          <a:bodyPr wrap="square" rtlCol="0">
            <a:spAutoFit/>
          </a:bodyPr>
          <a:lstStyle/>
          <a:p>
            <a:pPr algn="ctr"/>
            <a:r>
              <a:rPr lang="sv-SE" sz="1400">
                <a:solidFill>
                  <a:schemeClr val="bg1"/>
                </a:solidFill>
                <a:effectLst>
                  <a:outerShdw blurRad="50800" dist="38100" dir="2700000" algn="tl" rotWithShape="0">
                    <a:prstClr val="black">
                      <a:alpha val="40000"/>
                    </a:prstClr>
                  </a:outerShdw>
                </a:effectLst>
                <a:latin typeface="Cooper Black" panose="0208090404030B020404" pitchFamily="18" charset="0"/>
              </a:rPr>
              <a:t>Lorem ipsum dolor sit amet, consectetur adipiscing elit. Sed do eiusmod tempor incididunt ut labore et dolore magna aliqua. Ut enim ad minim veniam, quis nostrud exercitation ullamco laboris nisi ut aliquip ex ea commodo consequat.</a:t>
            </a:r>
            <a:endParaRPr lang="sv-SE" sz="1400" dirty="0">
              <a:solidFill>
                <a:schemeClr val="bg1"/>
              </a:solidFill>
              <a:effectLst>
                <a:outerShdw blurRad="50800" dist="38100" dir="2700000" algn="tl" rotWithShape="0">
                  <a:prstClr val="black">
                    <a:alpha val="40000"/>
                  </a:prstClr>
                </a:outerShdw>
              </a:effectLst>
              <a:latin typeface="Cooper Black" panose="0208090404030B020404" pitchFamily="18" charset="0"/>
            </a:endParaRPr>
          </a:p>
        </p:txBody>
      </p:sp>
      <p:pic>
        <p:nvPicPr>
          <p:cNvPr id="37" name="Graphic 36" descr="Artificial Intelligence outline">
            <a:extLst>
              <a:ext uri="{FF2B5EF4-FFF2-40B4-BE49-F238E27FC236}">
                <a16:creationId xmlns:a16="http://schemas.microsoft.com/office/drawing/2014/main" id="{43A2FD28-006F-ABB8-4771-BA2D954FD5C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65748" y="271780"/>
            <a:ext cx="1244600" cy="1244600"/>
          </a:xfrm>
          <a:prstGeom prst="rect">
            <a:avLst/>
          </a:prstGeom>
          <a:effectLst>
            <a:outerShdw blurRad="50800" dist="38100" dir="2700000" algn="tl" rotWithShape="0">
              <a:prstClr val="black">
                <a:alpha val="40000"/>
              </a:prstClr>
            </a:outerShdw>
          </a:effectLst>
        </p:spPr>
      </p:pic>
      <p:sp>
        <p:nvSpPr>
          <p:cNvPr id="38" name="TextBox 37">
            <a:extLst>
              <a:ext uri="{FF2B5EF4-FFF2-40B4-BE49-F238E27FC236}">
                <a16:creationId xmlns:a16="http://schemas.microsoft.com/office/drawing/2014/main" id="{AAB00211-33F6-D53A-E4DC-605509D72F83}"/>
              </a:ext>
            </a:extLst>
          </p:cNvPr>
          <p:cNvSpPr txBox="1"/>
          <p:nvPr/>
        </p:nvSpPr>
        <p:spPr>
          <a:xfrm>
            <a:off x="4249420" y="1856770"/>
            <a:ext cx="3693160" cy="523220"/>
          </a:xfrm>
          <a:prstGeom prst="rect">
            <a:avLst/>
          </a:prstGeom>
          <a:noFill/>
        </p:spPr>
        <p:txBody>
          <a:bodyPr wrap="square" rtlCol="0">
            <a:spAutoFit/>
          </a:bodyPr>
          <a:lstStyle/>
          <a:p>
            <a:pPr algn="ctr"/>
            <a:r>
              <a:rPr lang="en-US" sz="2800" dirty="0">
                <a:solidFill>
                  <a:schemeClr val="bg1"/>
                </a:solidFill>
                <a:effectLst>
                  <a:outerShdw blurRad="50800" dist="38100" dir="2700000" algn="tl" rotWithShape="0">
                    <a:prstClr val="black">
                      <a:alpha val="40000"/>
                    </a:prstClr>
                  </a:outerShdw>
                </a:effectLst>
                <a:latin typeface="Cooper Black" panose="0208090404030B020404" pitchFamily="18" charset="0"/>
              </a:rPr>
              <a:t>METHOD</a:t>
            </a:r>
            <a:endParaRPr lang="sv-SE" sz="2800" dirty="0">
              <a:solidFill>
                <a:schemeClr val="bg1"/>
              </a:solidFill>
              <a:effectLst>
                <a:outerShdw blurRad="50800" dist="38100" dir="2700000" algn="tl" rotWithShape="0">
                  <a:prstClr val="black">
                    <a:alpha val="40000"/>
                  </a:prstClr>
                </a:outerShdw>
              </a:effectLst>
              <a:latin typeface="Cooper Black" panose="0208090404030B020404" pitchFamily="18" charset="0"/>
            </a:endParaRPr>
          </a:p>
        </p:txBody>
      </p:sp>
      <p:sp>
        <p:nvSpPr>
          <p:cNvPr id="39" name="TextBox 38">
            <a:extLst>
              <a:ext uri="{FF2B5EF4-FFF2-40B4-BE49-F238E27FC236}">
                <a16:creationId xmlns:a16="http://schemas.microsoft.com/office/drawing/2014/main" id="{61BBE07A-4F47-F499-C699-5D877904089E}"/>
              </a:ext>
            </a:extLst>
          </p:cNvPr>
          <p:cNvSpPr txBox="1"/>
          <p:nvPr/>
        </p:nvSpPr>
        <p:spPr>
          <a:xfrm>
            <a:off x="1776095" y="2379990"/>
            <a:ext cx="8639810" cy="738664"/>
          </a:xfrm>
          <a:prstGeom prst="rect">
            <a:avLst/>
          </a:prstGeom>
          <a:noFill/>
        </p:spPr>
        <p:txBody>
          <a:bodyPr wrap="square" rtlCol="0">
            <a:spAutoFit/>
          </a:bodyPr>
          <a:lstStyle/>
          <a:p>
            <a:pPr algn="ctr"/>
            <a:r>
              <a:rPr lang="sv-SE" sz="1400">
                <a:solidFill>
                  <a:schemeClr val="bg1"/>
                </a:solidFill>
                <a:effectLst>
                  <a:outerShdw blurRad="50800" dist="38100" dir="2700000" algn="tl" rotWithShape="0">
                    <a:prstClr val="black">
                      <a:alpha val="40000"/>
                    </a:prstClr>
                  </a:outerShdw>
                </a:effectLst>
                <a:latin typeface="Cooper Black" panose="0208090404030B020404" pitchFamily="18" charset="0"/>
              </a:rPr>
              <a:t>Lorem ipsum dolor sit amet, consectetur adipiscing elit. Sed do eiusmod tempor incididunt ut labore et dolore magna aliqua. Ut enim ad minim veniam, quis nostrud exercitation ullamco laboris nisi ut aliquip ex ea commodo consequat.</a:t>
            </a:r>
            <a:endParaRPr lang="sv-SE" sz="1400" dirty="0">
              <a:solidFill>
                <a:schemeClr val="bg1"/>
              </a:solidFill>
              <a:effectLst>
                <a:outerShdw blurRad="50800" dist="38100" dir="2700000" algn="tl" rotWithShape="0">
                  <a:prstClr val="black">
                    <a:alpha val="40000"/>
                  </a:prstClr>
                </a:outerShdw>
              </a:effectLst>
              <a:latin typeface="Cooper Black" panose="0208090404030B020404" pitchFamily="18" charset="0"/>
            </a:endParaRPr>
          </a:p>
        </p:txBody>
      </p:sp>
      <p:pic>
        <p:nvPicPr>
          <p:cNvPr id="40" name="Graphic 39" descr="Artificial Intelligence outline">
            <a:extLst>
              <a:ext uri="{FF2B5EF4-FFF2-40B4-BE49-F238E27FC236}">
                <a16:creationId xmlns:a16="http://schemas.microsoft.com/office/drawing/2014/main" id="{019A60F1-0CCB-9D55-BED2-9633A805BBA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65748" y="1958340"/>
            <a:ext cx="1244600" cy="1244600"/>
          </a:xfrm>
          <a:prstGeom prst="rect">
            <a:avLst/>
          </a:prstGeom>
          <a:effectLst>
            <a:outerShdw blurRad="50800" dist="38100" dir="2700000" algn="tl" rotWithShape="0">
              <a:prstClr val="black">
                <a:alpha val="40000"/>
              </a:prstClr>
            </a:outerShdw>
          </a:effectLst>
        </p:spPr>
      </p:pic>
      <p:sp>
        <p:nvSpPr>
          <p:cNvPr id="41" name="TextBox 40">
            <a:extLst>
              <a:ext uri="{FF2B5EF4-FFF2-40B4-BE49-F238E27FC236}">
                <a16:creationId xmlns:a16="http://schemas.microsoft.com/office/drawing/2014/main" id="{816AF689-98FF-3F60-50DE-7F834158097D}"/>
              </a:ext>
            </a:extLst>
          </p:cNvPr>
          <p:cNvSpPr txBox="1"/>
          <p:nvPr/>
        </p:nvSpPr>
        <p:spPr>
          <a:xfrm>
            <a:off x="4249420" y="3651984"/>
            <a:ext cx="3693160" cy="523220"/>
          </a:xfrm>
          <a:prstGeom prst="rect">
            <a:avLst/>
          </a:prstGeom>
          <a:noFill/>
        </p:spPr>
        <p:txBody>
          <a:bodyPr wrap="square" rtlCol="0">
            <a:spAutoFit/>
          </a:bodyPr>
          <a:lstStyle/>
          <a:p>
            <a:pPr algn="ctr"/>
            <a:r>
              <a:rPr lang="en-US" sz="2800" dirty="0">
                <a:solidFill>
                  <a:schemeClr val="bg1"/>
                </a:solidFill>
                <a:effectLst>
                  <a:outerShdw blurRad="50800" dist="38100" dir="2700000" algn="tl" rotWithShape="0">
                    <a:prstClr val="black">
                      <a:alpha val="40000"/>
                    </a:prstClr>
                  </a:outerShdw>
                </a:effectLst>
                <a:latin typeface="Cooper Black" panose="0208090404030B020404" pitchFamily="18" charset="0"/>
              </a:rPr>
              <a:t>RESOURCES</a:t>
            </a:r>
            <a:endParaRPr lang="sv-SE" sz="2800" dirty="0">
              <a:solidFill>
                <a:schemeClr val="bg1"/>
              </a:solidFill>
              <a:effectLst>
                <a:outerShdw blurRad="50800" dist="38100" dir="2700000" algn="tl" rotWithShape="0">
                  <a:prstClr val="black">
                    <a:alpha val="40000"/>
                  </a:prstClr>
                </a:outerShdw>
              </a:effectLst>
              <a:latin typeface="Cooper Black" panose="0208090404030B020404" pitchFamily="18" charset="0"/>
            </a:endParaRPr>
          </a:p>
        </p:txBody>
      </p:sp>
      <p:sp>
        <p:nvSpPr>
          <p:cNvPr id="42" name="TextBox 41">
            <a:extLst>
              <a:ext uri="{FF2B5EF4-FFF2-40B4-BE49-F238E27FC236}">
                <a16:creationId xmlns:a16="http://schemas.microsoft.com/office/drawing/2014/main" id="{6858037E-2322-02A8-4032-36C98831DFE2}"/>
              </a:ext>
            </a:extLst>
          </p:cNvPr>
          <p:cNvSpPr txBox="1"/>
          <p:nvPr/>
        </p:nvSpPr>
        <p:spPr>
          <a:xfrm>
            <a:off x="1776095" y="4175204"/>
            <a:ext cx="8639810" cy="738664"/>
          </a:xfrm>
          <a:prstGeom prst="rect">
            <a:avLst/>
          </a:prstGeom>
          <a:noFill/>
        </p:spPr>
        <p:txBody>
          <a:bodyPr wrap="square" rtlCol="0">
            <a:spAutoFit/>
          </a:bodyPr>
          <a:lstStyle/>
          <a:p>
            <a:pPr algn="ctr"/>
            <a:r>
              <a:rPr lang="sv-SE" sz="1400">
                <a:solidFill>
                  <a:schemeClr val="bg1"/>
                </a:solidFill>
                <a:effectLst>
                  <a:outerShdw blurRad="50800" dist="38100" dir="2700000" algn="tl" rotWithShape="0">
                    <a:prstClr val="black">
                      <a:alpha val="40000"/>
                    </a:prstClr>
                  </a:outerShdw>
                </a:effectLst>
                <a:latin typeface="Cooper Black" panose="0208090404030B020404" pitchFamily="18" charset="0"/>
              </a:rPr>
              <a:t>Lorem ipsum dolor sit amet, consectetur adipiscing elit. Sed do eiusmod tempor incididunt ut labore et dolore magna aliqua. Ut enim ad minim veniam, quis nostrud exercitation ullamco laboris nisi ut aliquip ex ea commodo consequat.</a:t>
            </a:r>
            <a:endParaRPr lang="sv-SE" sz="1400" dirty="0">
              <a:solidFill>
                <a:schemeClr val="bg1"/>
              </a:solidFill>
              <a:effectLst>
                <a:outerShdw blurRad="50800" dist="38100" dir="2700000" algn="tl" rotWithShape="0">
                  <a:prstClr val="black">
                    <a:alpha val="40000"/>
                  </a:prstClr>
                </a:outerShdw>
              </a:effectLst>
              <a:latin typeface="Cooper Black" panose="0208090404030B020404" pitchFamily="18" charset="0"/>
            </a:endParaRPr>
          </a:p>
        </p:txBody>
      </p:sp>
      <p:pic>
        <p:nvPicPr>
          <p:cNvPr id="43" name="Graphic 42" descr="Artificial Intelligence outline">
            <a:extLst>
              <a:ext uri="{FF2B5EF4-FFF2-40B4-BE49-F238E27FC236}">
                <a16:creationId xmlns:a16="http://schemas.microsoft.com/office/drawing/2014/main" id="{0D642DA5-95FA-372A-261C-11707B8A28D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65748" y="3753554"/>
            <a:ext cx="1244600" cy="1244600"/>
          </a:xfrm>
          <a:prstGeom prst="rect">
            <a:avLst/>
          </a:prstGeom>
          <a:effectLst>
            <a:outerShdw blurRad="50800" dist="38100" dir="2700000" algn="tl" rotWithShape="0">
              <a:prstClr val="black">
                <a:alpha val="40000"/>
              </a:prstClr>
            </a:outerShdw>
          </a:effectLst>
        </p:spPr>
      </p:pic>
      <p:sp>
        <p:nvSpPr>
          <p:cNvPr id="44" name="TextBox 43">
            <a:extLst>
              <a:ext uri="{FF2B5EF4-FFF2-40B4-BE49-F238E27FC236}">
                <a16:creationId xmlns:a16="http://schemas.microsoft.com/office/drawing/2014/main" id="{24FF75A9-FE74-06C0-31E1-DD6DCF0ED7A3}"/>
              </a:ext>
            </a:extLst>
          </p:cNvPr>
          <p:cNvSpPr txBox="1"/>
          <p:nvPr/>
        </p:nvSpPr>
        <p:spPr>
          <a:xfrm>
            <a:off x="4249420" y="5283200"/>
            <a:ext cx="3693160" cy="523220"/>
          </a:xfrm>
          <a:prstGeom prst="rect">
            <a:avLst/>
          </a:prstGeom>
          <a:noFill/>
        </p:spPr>
        <p:txBody>
          <a:bodyPr wrap="square" rtlCol="0">
            <a:spAutoFit/>
          </a:bodyPr>
          <a:lstStyle/>
          <a:p>
            <a:pPr algn="ctr"/>
            <a:r>
              <a:rPr lang="en-US" sz="2800" dirty="0">
                <a:solidFill>
                  <a:schemeClr val="bg1"/>
                </a:solidFill>
                <a:effectLst>
                  <a:outerShdw blurRad="50800" dist="38100" dir="2700000" algn="tl" rotWithShape="0">
                    <a:prstClr val="black">
                      <a:alpha val="40000"/>
                    </a:prstClr>
                  </a:outerShdw>
                </a:effectLst>
                <a:latin typeface="Cooper Black" panose="0208090404030B020404" pitchFamily="18" charset="0"/>
              </a:rPr>
              <a:t>SUCESS</a:t>
            </a:r>
            <a:endParaRPr lang="sv-SE" sz="2800" dirty="0">
              <a:solidFill>
                <a:schemeClr val="bg1"/>
              </a:solidFill>
              <a:effectLst>
                <a:outerShdw blurRad="50800" dist="38100" dir="2700000" algn="tl" rotWithShape="0">
                  <a:prstClr val="black">
                    <a:alpha val="40000"/>
                  </a:prstClr>
                </a:outerShdw>
              </a:effectLst>
              <a:latin typeface="Cooper Black" panose="0208090404030B020404" pitchFamily="18" charset="0"/>
            </a:endParaRPr>
          </a:p>
        </p:txBody>
      </p:sp>
      <p:sp>
        <p:nvSpPr>
          <p:cNvPr id="45" name="TextBox 44">
            <a:extLst>
              <a:ext uri="{FF2B5EF4-FFF2-40B4-BE49-F238E27FC236}">
                <a16:creationId xmlns:a16="http://schemas.microsoft.com/office/drawing/2014/main" id="{02A7D499-B1D7-8B43-AB33-01C106C16F31}"/>
              </a:ext>
            </a:extLst>
          </p:cNvPr>
          <p:cNvSpPr txBox="1"/>
          <p:nvPr/>
        </p:nvSpPr>
        <p:spPr>
          <a:xfrm>
            <a:off x="1776095" y="5806420"/>
            <a:ext cx="8639810" cy="738664"/>
          </a:xfrm>
          <a:prstGeom prst="rect">
            <a:avLst/>
          </a:prstGeom>
          <a:noFill/>
        </p:spPr>
        <p:txBody>
          <a:bodyPr wrap="square" rtlCol="0">
            <a:spAutoFit/>
          </a:bodyPr>
          <a:lstStyle/>
          <a:p>
            <a:pPr algn="ctr"/>
            <a:r>
              <a:rPr lang="sv-SE" sz="1400">
                <a:solidFill>
                  <a:schemeClr val="bg1"/>
                </a:solidFill>
                <a:effectLst>
                  <a:outerShdw blurRad="50800" dist="38100" dir="2700000" algn="tl" rotWithShape="0">
                    <a:prstClr val="black">
                      <a:alpha val="40000"/>
                    </a:prstClr>
                  </a:outerShdw>
                </a:effectLst>
                <a:latin typeface="Cooper Black" panose="0208090404030B020404" pitchFamily="18" charset="0"/>
              </a:rPr>
              <a:t>Lorem ipsum dolor sit amet, consectetur adipiscing elit. Sed do eiusmod tempor incididunt ut labore et dolore magna aliqua. Ut enim ad minim veniam, quis nostrud exercitation ullamco laboris nisi ut aliquip ex ea commodo consequat.</a:t>
            </a:r>
            <a:endParaRPr lang="sv-SE" sz="1400" dirty="0">
              <a:solidFill>
                <a:schemeClr val="bg1"/>
              </a:solidFill>
              <a:effectLst>
                <a:outerShdw blurRad="50800" dist="38100" dir="2700000" algn="tl" rotWithShape="0">
                  <a:prstClr val="black">
                    <a:alpha val="40000"/>
                  </a:prstClr>
                </a:outerShdw>
              </a:effectLst>
              <a:latin typeface="Cooper Black" panose="0208090404030B020404" pitchFamily="18" charset="0"/>
            </a:endParaRPr>
          </a:p>
        </p:txBody>
      </p:sp>
      <p:pic>
        <p:nvPicPr>
          <p:cNvPr id="46" name="Graphic 45" descr="Artificial Intelligence outline">
            <a:extLst>
              <a:ext uri="{FF2B5EF4-FFF2-40B4-BE49-F238E27FC236}">
                <a16:creationId xmlns:a16="http://schemas.microsoft.com/office/drawing/2014/main" id="{DA50949B-7485-EEB2-4A66-98A8C9051EB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65748" y="5384770"/>
            <a:ext cx="1244600" cy="1244600"/>
          </a:xfrm>
          <a:prstGeom prst="rect">
            <a:avLst/>
          </a:prstGeom>
          <a:effectLst>
            <a:outerShdw blurRad="50800" dist="38100" dir="2700000" algn="tl" rotWithShape="0">
              <a:prstClr val="black">
                <a:alpha val="40000"/>
              </a:prstClr>
            </a:outerShdw>
          </a:effectLst>
        </p:spPr>
      </p:pic>
      <p:grpSp>
        <p:nvGrpSpPr>
          <p:cNvPr id="59" name="Group 58">
            <a:extLst>
              <a:ext uri="{FF2B5EF4-FFF2-40B4-BE49-F238E27FC236}">
                <a16:creationId xmlns:a16="http://schemas.microsoft.com/office/drawing/2014/main" id="{B5984FF4-4AD0-91D9-547E-F5FD7FA842E1}"/>
              </a:ext>
            </a:extLst>
          </p:cNvPr>
          <p:cNvGrpSpPr/>
          <p:nvPr/>
        </p:nvGrpSpPr>
        <p:grpSpPr>
          <a:xfrm>
            <a:off x="0" y="5171440"/>
            <a:ext cx="12192000" cy="6858000"/>
            <a:chOff x="0" y="0"/>
            <a:chExt cx="12192000" cy="6858000"/>
          </a:xfrm>
        </p:grpSpPr>
        <p:sp>
          <p:nvSpPr>
            <p:cNvPr id="47" name="Rectangle 46">
              <a:extLst>
                <a:ext uri="{FF2B5EF4-FFF2-40B4-BE49-F238E27FC236}">
                  <a16:creationId xmlns:a16="http://schemas.microsoft.com/office/drawing/2014/main" id="{F1895BDD-BD2D-8536-67EA-7A39188A76B0}"/>
                </a:ext>
              </a:extLst>
            </p:cNvPr>
            <p:cNvSpPr/>
            <p:nvPr/>
          </p:nvSpPr>
          <p:spPr>
            <a:xfrm>
              <a:off x="0" y="0"/>
              <a:ext cx="12192000" cy="6858000"/>
            </a:xfrm>
            <a:prstGeom prst="rect">
              <a:avLst/>
            </a:prstGeom>
            <a:solidFill>
              <a:schemeClr val="accent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8" name="TextBox 47">
              <a:extLst>
                <a:ext uri="{FF2B5EF4-FFF2-40B4-BE49-F238E27FC236}">
                  <a16:creationId xmlns:a16="http://schemas.microsoft.com/office/drawing/2014/main" id="{D33A0288-1EFF-C99C-AF32-76C89A6E92CC}"/>
                </a:ext>
              </a:extLst>
            </p:cNvPr>
            <p:cNvSpPr txBox="1"/>
            <p:nvPr/>
          </p:nvSpPr>
          <p:spPr>
            <a:xfrm>
              <a:off x="1671320" y="3038544"/>
              <a:ext cx="8849360" cy="923330"/>
            </a:xfrm>
            <a:prstGeom prst="rect">
              <a:avLst/>
            </a:prstGeom>
            <a:noFill/>
          </p:spPr>
          <p:txBody>
            <a:bodyPr wrap="square" rtlCol="0">
              <a:spAutoFit/>
            </a:bodyPr>
            <a:lstStyle/>
            <a:p>
              <a:pPr algn="ctr"/>
              <a:r>
                <a:rPr lang="en-US" sz="5400" dirty="0">
                  <a:solidFill>
                    <a:schemeClr val="bg1"/>
                  </a:solidFill>
                  <a:latin typeface="Trade Gothic Next Heavy" panose="020F0502020204030204" pitchFamily="34" charset="0"/>
                </a:rPr>
                <a:t>BUSINESS VISION</a:t>
              </a:r>
              <a:endParaRPr lang="sv-SE" sz="5400" dirty="0">
                <a:solidFill>
                  <a:schemeClr val="bg1"/>
                </a:solidFill>
                <a:latin typeface="Trade Gothic Next Heavy" panose="020F0502020204030204" pitchFamily="34" charset="0"/>
              </a:endParaRPr>
            </a:p>
          </p:txBody>
        </p:sp>
        <p:sp>
          <p:nvSpPr>
            <p:cNvPr id="49" name="Scroll: Horizontal 48">
              <a:extLst>
                <a:ext uri="{FF2B5EF4-FFF2-40B4-BE49-F238E27FC236}">
                  <a16:creationId xmlns:a16="http://schemas.microsoft.com/office/drawing/2014/main" id="{C787815B-A2ED-33B3-9752-8E2663FA8B18}"/>
                </a:ext>
              </a:extLst>
            </p:cNvPr>
            <p:cNvSpPr/>
            <p:nvPr/>
          </p:nvSpPr>
          <p:spPr>
            <a:xfrm>
              <a:off x="4622800" y="951002"/>
              <a:ext cx="2946400" cy="1686560"/>
            </a:xfrm>
            <a:prstGeom prst="horizontalScroll">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53" name="Straight Connector 52">
              <a:extLst>
                <a:ext uri="{FF2B5EF4-FFF2-40B4-BE49-F238E27FC236}">
                  <a16:creationId xmlns:a16="http://schemas.microsoft.com/office/drawing/2014/main" id="{01E191A0-24EA-393B-78AC-9B3C5F473838}"/>
                </a:ext>
              </a:extLst>
            </p:cNvPr>
            <p:cNvCxnSpPr/>
            <p:nvPr/>
          </p:nvCxnSpPr>
          <p:spPr>
            <a:xfrm flipV="1">
              <a:off x="2153920" y="4286964"/>
              <a:ext cx="7884160" cy="37158"/>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58" name="Arrow: Striped Right 57">
              <a:extLst>
                <a:ext uri="{FF2B5EF4-FFF2-40B4-BE49-F238E27FC236}">
                  <a16:creationId xmlns:a16="http://schemas.microsoft.com/office/drawing/2014/main" id="{7B880C3A-EABF-7551-9B5F-37640C57F922}"/>
                </a:ext>
              </a:extLst>
            </p:cNvPr>
            <p:cNvSpPr/>
            <p:nvPr/>
          </p:nvSpPr>
          <p:spPr>
            <a:xfrm rot="5400000">
              <a:off x="5073920" y="4998154"/>
              <a:ext cx="2044160" cy="1012528"/>
            </a:xfrm>
            <a:prstGeom prst="stripedRight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pSp>
    </p:spTree>
    <p:extLst>
      <p:ext uri="{BB962C8B-B14F-4D97-AF65-F5344CB8AC3E}">
        <p14:creationId xmlns:p14="http://schemas.microsoft.com/office/powerpoint/2010/main" val="205729126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DEC028-D14B-DC66-0143-147D072FF94C}"/>
            </a:ext>
          </a:extLst>
        </p:cNvPr>
        <p:cNvGrpSpPr/>
        <p:nvPr/>
      </p:nvGrpSpPr>
      <p:grpSpPr>
        <a:xfrm>
          <a:off x="0" y="0"/>
          <a:ext cx="0" cy="0"/>
          <a:chOff x="0" y="0"/>
          <a:chExt cx="0" cy="0"/>
        </a:xfrm>
      </p:grpSpPr>
      <p:sp>
        <p:nvSpPr>
          <p:cNvPr id="27" name="Rectangle 26">
            <a:extLst>
              <a:ext uri="{FF2B5EF4-FFF2-40B4-BE49-F238E27FC236}">
                <a16:creationId xmlns:a16="http://schemas.microsoft.com/office/drawing/2014/main" id="{28B2622F-48AD-7B34-75BD-EC8BD6A754D2}"/>
              </a:ext>
            </a:extLst>
          </p:cNvPr>
          <p:cNvSpPr/>
          <p:nvPr/>
        </p:nvSpPr>
        <p:spPr>
          <a:xfrm>
            <a:off x="0" y="0"/>
            <a:ext cx="12192000" cy="1798320"/>
          </a:xfrm>
          <a:prstGeom prst="rect">
            <a:avLst/>
          </a:prstGeom>
          <a:solidFill>
            <a:srgbClr val="9FCF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1" name="Rectangle 30">
            <a:extLst>
              <a:ext uri="{FF2B5EF4-FFF2-40B4-BE49-F238E27FC236}">
                <a16:creationId xmlns:a16="http://schemas.microsoft.com/office/drawing/2014/main" id="{0B4A932C-3CB3-52DC-0A70-EEC4E7C54D1D}"/>
              </a:ext>
            </a:extLst>
          </p:cNvPr>
          <p:cNvSpPr/>
          <p:nvPr/>
        </p:nvSpPr>
        <p:spPr>
          <a:xfrm>
            <a:off x="0" y="1798320"/>
            <a:ext cx="12192000" cy="1686560"/>
          </a:xfrm>
          <a:prstGeom prst="rect">
            <a:avLst/>
          </a:prstGeom>
          <a:solidFill>
            <a:schemeClr val="accent1">
              <a:lumMod val="40000"/>
              <a:lumOff val="60000"/>
            </a:schemeClr>
          </a:solidFill>
          <a:ln>
            <a:noFill/>
          </a:ln>
          <a:effectLst>
            <a:outerShdw blurRad="50800" dist="38100" dir="16200000"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2" name="Rectangle 31">
            <a:extLst>
              <a:ext uri="{FF2B5EF4-FFF2-40B4-BE49-F238E27FC236}">
                <a16:creationId xmlns:a16="http://schemas.microsoft.com/office/drawing/2014/main" id="{88301930-5E3A-0D65-C24F-7E64C4423729}"/>
              </a:ext>
            </a:extLst>
          </p:cNvPr>
          <p:cNvSpPr/>
          <p:nvPr/>
        </p:nvSpPr>
        <p:spPr>
          <a:xfrm>
            <a:off x="0" y="3484880"/>
            <a:ext cx="12192000" cy="1686560"/>
          </a:xfrm>
          <a:prstGeom prst="rect">
            <a:avLst/>
          </a:prstGeom>
          <a:solidFill>
            <a:schemeClr val="accent1">
              <a:lumMod val="60000"/>
              <a:lumOff val="40000"/>
            </a:schemeClr>
          </a:solidFill>
          <a:ln>
            <a:noFill/>
          </a:ln>
          <a:effectLst>
            <a:outerShdw blurRad="50800" dist="38100" dir="16200000"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3" name="Rectangle 32">
            <a:extLst>
              <a:ext uri="{FF2B5EF4-FFF2-40B4-BE49-F238E27FC236}">
                <a16:creationId xmlns:a16="http://schemas.microsoft.com/office/drawing/2014/main" id="{32C98924-2D97-4154-0BAB-56866C7C8951}"/>
              </a:ext>
            </a:extLst>
          </p:cNvPr>
          <p:cNvSpPr/>
          <p:nvPr/>
        </p:nvSpPr>
        <p:spPr>
          <a:xfrm>
            <a:off x="0" y="5171440"/>
            <a:ext cx="12192000" cy="1686560"/>
          </a:xfrm>
          <a:prstGeom prst="rect">
            <a:avLst/>
          </a:prstGeom>
          <a:solidFill>
            <a:schemeClr val="accent1">
              <a:lumMod val="75000"/>
            </a:schemeClr>
          </a:solidFill>
          <a:ln>
            <a:noFill/>
          </a:ln>
          <a:effectLst>
            <a:outerShdw blurRad="50800" dist="38100" dir="16200000"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4" name="TextBox 33">
            <a:extLst>
              <a:ext uri="{FF2B5EF4-FFF2-40B4-BE49-F238E27FC236}">
                <a16:creationId xmlns:a16="http://schemas.microsoft.com/office/drawing/2014/main" id="{60651612-0555-FFD8-DE82-65C34996EF2E}"/>
              </a:ext>
            </a:extLst>
          </p:cNvPr>
          <p:cNvSpPr txBox="1"/>
          <p:nvPr/>
        </p:nvSpPr>
        <p:spPr>
          <a:xfrm>
            <a:off x="4249420" y="170210"/>
            <a:ext cx="3693160" cy="523220"/>
          </a:xfrm>
          <a:prstGeom prst="rect">
            <a:avLst/>
          </a:prstGeom>
          <a:noFill/>
        </p:spPr>
        <p:txBody>
          <a:bodyPr wrap="square" rtlCol="0">
            <a:spAutoFit/>
          </a:bodyPr>
          <a:lstStyle/>
          <a:p>
            <a:pPr algn="ctr"/>
            <a:r>
              <a:rPr lang="en-US" sz="2800" dirty="0">
                <a:solidFill>
                  <a:schemeClr val="bg1"/>
                </a:solidFill>
                <a:effectLst>
                  <a:outerShdw blurRad="50800" dist="38100" dir="2700000" algn="tl" rotWithShape="0">
                    <a:prstClr val="black">
                      <a:alpha val="40000"/>
                    </a:prstClr>
                  </a:outerShdw>
                </a:effectLst>
                <a:latin typeface="Cooper Black" panose="0208090404030B020404" pitchFamily="18" charset="0"/>
              </a:rPr>
              <a:t>VISION</a:t>
            </a:r>
            <a:endParaRPr lang="sv-SE" sz="2800" dirty="0">
              <a:solidFill>
                <a:schemeClr val="bg1"/>
              </a:solidFill>
              <a:effectLst>
                <a:outerShdw blurRad="50800" dist="38100" dir="2700000" algn="tl" rotWithShape="0">
                  <a:prstClr val="black">
                    <a:alpha val="40000"/>
                  </a:prstClr>
                </a:outerShdw>
              </a:effectLst>
              <a:latin typeface="Cooper Black" panose="0208090404030B020404" pitchFamily="18" charset="0"/>
            </a:endParaRPr>
          </a:p>
        </p:txBody>
      </p:sp>
      <p:sp>
        <p:nvSpPr>
          <p:cNvPr id="35" name="TextBox 34">
            <a:extLst>
              <a:ext uri="{FF2B5EF4-FFF2-40B4-BE49-F238E27FC236}">
                <a16:creationId xmlns:a16="http://schemas.microsoft.com/office/drawing/2014/main" id="{05DC63EB-D864-5E28-B76F-A4A175F3CFB4}"/>
              </a:ext>
            </a:extLst>
          </p:cNvPr>
          <p:cNvSpPr txBox="1"/>
          <p:nvPr/>
        </p:nvSpPr>
        <p:spPr>
          <a:xfrm>
            <a:off x="1776095" y="693430"/>
            <a:ext cx="8639810" cy="738664"/>
          </a:xfrm>
          <a:prstGeom prst="rect">
            <a:avLst/>
          </a:prstGeom>
          <a:noFill/>
        </p:spPr>
        <p:txBody>
          <a:bodyPr wrap="square" rtlCol="0">
            <a:spAutoFit/>
          </a:bodyPr>
          <a:lstStyle/>
          <a:p>
            <a:pPr algn="ctr"/>
            <a:r>
              <a:rPr lang="sv-SE" sz="1400">
                <a:solidFill>
                  <a:schemeClr val="bg1"/>
                </a:solidFill>
                <a:effectLst>
                  <a:outerShdw blurRad="50800" dist="38100" dir="2700000" algn="tl" rotWithShape="0">
                    <a:prstClr val="black">
                      <a:alpha val="40000"/>
                    </a:prstClr>
                  </a:outerShdw>
                </a:effectLst>
                <a:latin typeface="Cooper Black" panose="0208090404030B020404" pitchFamily="18" charset="0"/>
              </a:rPr>
              <a:t>Lorem ipsum dolor sit amet, consectetur adipiscing elit. Sed do eiusmod tempor incididunt ut labore et dolore magna aliqua. Ut enim ad minim veniam, quis nostrud exercitation ullamco laboris nisi ut aliquip ex ea commodo consequat.</a:t>
            </a:r>
            <a:endParaRPr lang="sv-SE" sz="1400" dirty="0">
              <a:solidFill>
                <a:schemeClr val="bg1"/>
              </a:solidFill>
              <a:effectLst>
                <a:outerShdw blurRad="50800" dist="38100" dir="2700000" algn="tl" rotWithShape="0">
                  <a:prstClr val="black">
                    <a:alpha val="40000"/>
                  </a:prstClr>
                </a:outerShdw>
              </a:effectLst>
              <a:latin typeface="Cooper Black" panose="0208090404030B020404" pitchFamily="18" charset="0"/>
            </a:endParaRPr>
          </a:p>
        </p:txBody>
      </p:sp>
      <p:pic>
        <p:nvPicPr>
          <p:cNvPr id="37" name="Graphic 36" descr="Artificial Intelligence outline">
            <a:extLst>
              <a:ext uri="{FF2B5EF4-FFF2-40B4-BE49-F238E27FC236}">
                <a16:creationId xmlns:a16="http://schemas.microsoft.com/office/drawing/2014/main" id="{18769FC9-76B1-1471-2B22-E449700B420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65748" y="271780"/>
            <a:ext cx="1244600" cy="1244600"/>
          </a:xfrm>
          <a:prstGeom prst="rect">
            <a:avLst/>
          </a:prstGeom>
          <a:effectLst>
            <a:outerShdw blurRad="50800" dist="38100" dir="2700000" algn="tl" rotWithShape="0">
              <a:prstClr val="black">
                <a:alpha val="40000"/>
              </a:prstClr>
            </a:outerShdw>
          </a:effectLst>
        </p:spPr>
      </p:pic>
      <p:sp>
        <p:nvSpPr>
          <p:cNvPr id="38" name="TextBox 37">
            <a:extLst>
              <a:ext uri="{FF2B5EF4-FFF2-40B4-BE49-F238E27FC236}">
                <a16:creationId xmlns:a16="http://schemas.microsoft.com/office/drawing/2014/main" id="{2DBAFA89-EA03-510F-C0E1-E3120C5A9E1D}"/>
              </a:ext>
            </a:extLst>
          </p:cNvPr>
          <p:cNvSpPr txBox="1"/>
          <p:nvPr/>
        </p:nvSpPr>
        <p:spPr>
          <a:xfrm>
            <a:off x="4249420" y="1856770"/>
            <a:ext cx="3693160" cy="523220"/>
          </a:xfrm>
          <a:prstGeom prst="rect">
            <a:avLst/>
          </a:prstGeom>
          <a:noFill/>
        </p:spPr>
        <p:txBody>
          <a:bodyPr wrap="square" rtlCol="0">
            <a:spAutoFit/>
          </a:bodyPr>
          <a:lstStyle/>
          <a:p>
            <a:pPr algn="ctr"/>
            <a:r>
              <a:rPr lang="en-US" sz="2800" dirty="0">
                <a:solidFill>
                  <a:schemeClr val="bg1"/>
                </a:solidFill>
                <a:effectLst>
                  <a:outerShdw blurRad="50800" dist="38100" dir="2700000" algn="tl" rotWithShape="0">
                    <a:prstClr val="black">
                      <a:alpha val="40000"/>
                    </a:prstClr>
                  </a:outerShdw>
                </a:effectLst>
                <a:latin typeface="Cooper Black" panose="0208090404030B020404" pitchFamily="18" charset="0"/>
              </a:rPr>
              <a:t>METHOD</a:t>
            </a:r>
            <a:endParaRPr lang="sv-SE" sz="2800" dirty="0">
              <a:solidFill>
                <a:schemeClr val="bg1"/>
              </a:solidFill>
              <a:effectLst>
                <a:outerShdw blurRad="50800" dist="38100" dir="2700000" algn="tl" rotWithShape="0">
                  <a:prstClr val="black">
                    <a:alpha val="40000"/>
                  </a:prstClr>
                </a:outerShdw>
              </a:effectLst>
              <a:latin typeface="Cooper Black" panose="0208090404030B020404" pitchFamily="18" charset="0"/>
            </a:endParaRPr>
          </a:p>
        </p:txBody>
      </p:sp>
      <p:sp>
        <p:nvSpPr>
          <p:cNvPr id="39" name="TextBox 38">
            <a:extLst>
              <a:ext uri="{FF2B5EF4-FFF2-40B4-BE49-F238E27FC236}">
                <a16:creationId xmlns:a16="http://schemas.microsoft.com/office/drawing/2014/main" id="{170601E6-6280-C4E0-FBC4-8BF420818D3B}"/>
              </a:ext>
            </a:extLst>
          </p:cNvPr>
          <p:cNvSpPr txBox="1"/>
          <p:nvPr/>
        </p:nvSpPr>
        <p:spPr>
          <a:xfrm>
            <a:off x="1776095" y="2379990"/>
            <a:ext cx="8639810" cy="738664"/>
          </a:xfrm>
          <a:prstGeom prst="rect">
            <a:avLst/>
          </a:prstGeom>
          <a:noFill/>
        </p:spPr>
        <p:txBody>
          <a:bodyPr wrap="square" rtlCol="0">
            <a:spAutoFit/>
          </a:bodyPr>
          <a:lstStyle/>
          <a:p>
            <a:pPr algn="ctr"/>
            <a:r>
              <a:rPr lang="sv-SE" sz="1400">
                <a:solidFill>
                  <a:schemeClr val="bg1"/>
                </a:solidFill>
                <a:effectLst>
                  <a:outerShdw blurRad="50800" dist="38100" dir="2700000" algn="tl" rotWithShape="0">
                    <a:prstClr val="black">
                      <a:alpha val="40000"/>
                    </a:prstClr>
                  </a:outerShdw>
                </a:effectLst>
                <a:latin typeface="Cooper Black" panose="0208090404030B020404" pitchFamily="18" charset="0"/>
              </a:rPr>
              <a:t>Lorem ipsum dolor sit amet, consectetur adipiscing elit. Sed do eiusmod tempor incididunt ut labore et dolore magna aliqua. Ut enim ad minim veniam, quis nostrud exercitation ullamco laboris nisi ut aliquip ex ea commodo consequat.</a:t>
            </a:r>
            <a:endParaRPr lang="sv-SE" sz="1400" dirty="0">
              <a:solidFill>
                <a:schemeClr val="bg1"/>
              </a:solidFill>
              <a:effectLst>
                <a:outerShdw blurRad="50800" dist="38100" dir="2700000" algn="tl" rotWithShape="0">
                  <a:prstClr val="black">
                    <a:alpha val="40000"/>
                  </a:prstClr>
                </a:outerShdw>
              </a:effectLst>
              <a:latin typeface="Cooper Black" panose="0208090404030B020404" pitchFamily="18" charset="0"/>
            </a:endParaRPr>
          </a:p>
        </p:txBody>
      </p:sp>
      <p:pic>
        <p:nvPicPr>
          <p:cNvPr id="40" name="Graphic 39" descr="Artificial Intelligence outline">
            <a:extLst>
              <a:ext uri="{FF2B5EF4-FFF2-40B4-BE49-F238E27FC236}">
                <a16:creationId xmlns:a16="http://schemas.microsoft.com/office/drawing/2014/main" id="{E45022FF-62DC-AE8C-D3B9-E19E0AB31B7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65748" y="1958340"/>
            <a:ext cx="1244600" cy="1244600"/>
          </a:xfrm>
          <a:prstGeom prst="rect">
            <a:avLst/>
          </a:prstGeom>
          <a:effectLst>
            <a:outerShdw blurRad="50800" dist="38100" dir="2700000" algn="tl" rotWithShape="0">
              <a:prstClr val="black">
                <a:alpha val="40000"/>
              </a:prstClr>
            </a:outerShdw>
          </a:effectLst>
        </p:spPr>
      </p:pic>
      <p:sp>
        <p:nvSpPr>
          <p:cNvPr id="41" name="TextBox 40">
            <a:extLst>
              <a:ext uri="{FF2B5EF4-FFF2-40B4-BE49-F238E27FC236}">
                <a16:creationId xmlns:a16="http://schemas.microsoft.com/office/drawing/2014/main" id="{CAF4D24F-351C-6C35-718D-6EBC08DA4E11}"/>
              </a:ext>
            </a:extLst>
          </p:cNvPr>
          <p:cNvSpPr txBox="1"/>
          <p:nvPr/>
        </p:nvSpPr>
        <p:spPr>
          <a:xfrm>
            <a:off x="4249420" y="3651984"/>
            <a:ext cx="3693160" cy="523220"/>
          </a:xfrm>
          <a:prstGeom prst="rect">
            <a:avLst/>
          </a:prstGeom>
          <a:noFill/>
        </p:spPr>
        <p:txBody>
          <a:bodyPr wrap="square" rtlCol="0">
            <a:spAutoFit/>
          </a:bodyPr>
          <a:lstStyle/>
          <a:p>
            <a:pPr algn="ctr"/>
            <a:r>
              <a:rPr lang="en-US" sz="2800" dirty="0">
                <a:solidFill>
                  <a:schemeClr val="bg1"/>
                </a:solidFill>
                <a:effectLst>
                  <a:outerShdw blurRad="50800" dist="38100" dir="2700000" algn="tl" rotWithShape="0">
                    <a:prstClr val="black">
                      <a:alpha val="40000"/>
                    </a:prstClr>
                  </a:outerShdw>
                </a:effectLst>
                <a:latin typeface="Cooper Black" panose="0208090404030B020404" pitchFamily="18" charset="0"/>
              </a:rPr>
              <a:t>RESOURCES</a:t>
            </a:r>
            <a:endParaRPr lang="sv-SE" sz="2800" dirty="0">
              <a:solidFill>
                <a:schemeClr val="bg1"/>
              </a:solidFill>
              <a:effectLst>
                <a:outerShdw blurRad="50800" dist="38100" dir="2700000" algn="tl" rotWithShape="0">
                  <a:prstClr val="black">
                    <a:alpha val="40000"/>
                  </a:prstClr>
                </a:outerShdw>
              </a:effectLst>
              <a:latin typeface="Cooper Black" panose="0208090404030B020404" pitchFamily="18" charset="0"/>
            </a:endParaRPr>
          </a:p>
        </p:txBody>
      </p:sp>
      <p:sp>
        <p:nvSpPr>
          <p:cNvPr id="42" name="TextBox 41">
            <a:extLst>
              <a:ext uri="{FF2B5EF4-FFF2-40B4-BE49-F238E27FC236}">
                <a16:creationId xmlns:a16="http://schemas.microsoft.com/office/drawing/2014/main" id="{C7F8A1E1-774E-88A5-506A-2637ECF3D8D3}"/>
              </a:ext>
            </a:extLst>
          </p:cNvPr>
          <p:cNvSpPr txBox="1"/>
          <p:nvPr/>
        </p:nvSpPr>
        <p:spPr>
          <a:xfrm>
            <a:off x="1776095" y="4175204"/>
            <a:ext cx="8639810" cy="738664"/>
          </a:xfrm>
          <a:prstGeom prst="rect">
            <a:avLst/>
          </a:prstGeom>
          <a:noFill/>
        </p:spPr>
        <p:txBody>
          <a:bodyPr wrap="square" rtlCol="0">
            <a:spAutoFit/>
          </a:bodyPr>
          <a:lstStyle/>
          <a:p>
            <a:pPr algn="ctr"/>
            <a:r>
              <a:rPr lang="sv-SE" sz="1400">
                <a:solidFill>
                  <a:schemeClr val="bg1"/>
                </a:solidFill>
                <a:effectLst>
                  <a:outerShdw blurRad="50800" dist="38100" dir="2700000" algn="tl" rotWithShape="0">
                    <a:prstClr val="black">
                      <a:alpha val="40000"/>
                    </a:prstClr>
                  </a:outerShdw>
                </a:effectLst>
                <a:latin typeface="Cooper Black" panose="0208090404030B020404" pitchFamily="18" charset="0"/>
              </a:rPr>
              <a:t>Lorem ipsum dolor sit amet, consectetur adipiscing elit. Sed do eiusmod tempor incididunt ut labore et dolore magna aliqua. Ut enim ad minim veniam, quis nostrud exercitation ullamco laboris nisi ut aliquip ex ea commodo consequat.</a:t>
            </a:r>
            <a:endParaRPr lang="sv-SE" sz="1400" dirty="0">
              <a:solidFill>
                <a:schemeClr val="bg1"/>
              </a:solidFill>
              <a:effectLst>
                <a:outerShdw blurRad="50800" dist="38100" dir="2700000" algn="tl" rotWithShape="0">
                  <a:prstClr val="black">
                    <a:alpha val="40000"/>
                  </a:prstClr>
                </a:outerShdw>
              </a:effectLst>
              <a:latin typeface="Cooper Black" panose="0208090404030B020404" pitchFamily="18" charset="0"/>
            </a:endParaRPr>
          </a:p>
        </p:txBody>
      </p:sp>
      <p:pic>
        <p:nvPicPr>
          <p:cNvPr id="43" name="Graphic 42" descr="Artificial Intelligence outline">
            <a:extLst>
              <a:ext uri="{FF2B5EF4-FFF2-40B4-BE49-F238E27FC236}">
                <a16:creationId xmlns:a16="http://schemas.microsoft.com/office/drawing/2014/main" id="{5769C8AF-CBD2-0D8D-EBFD-F0A1E4B2D51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65748" y="3753554"/>
            <a:ext cx="1244600" cy="1244600"/>
          </a:xfrm>
          <a:prstGeom prst="rect">
            <a:avLst/>
          </a:prstGeom>
          <a:effectLst>
            <a:outerShdw blurRad="50800" dist="38100" dir="2700000" algn="tl" rotWithShape="0">
              <a:prstClr val="black">
                <a:alpha val="40000"/>
              </a:prstClr>
            </a:outerShdw>
          </a:effectLst>
        </p:spPr>
      </p:pic>
      <p:sp>
        <p:nvSpPr>
          <p:cNvPr id="44" name="TextBox 43">
            <a:extLst>
              <a:ext uri="{FF2B5EF4-FFF2-40B4-BE49-F238E27FC236}">
                <a16:creationId xmlns:a16="http://schemas.microsoft.com/office/drawing/2014/main" id="{136258E2-BC8E-A986-F621-655DF7418050}"/>
              </a:ext>
            </a:extLst>
          </p:cNvPr>
          <p:cNvSpPr txBox="1"/>
          <p:nvPr/>
        </p:nvSpPr>
        <p:spPr>
          <a:xfrm>
            <a:off x="4249420" y="5283200"/>
            <a:ext cx="3693160" cy="523220"/>
          </a:xfrm>
          <a:prstGeom prst="rect">
            <a:avLst/>
          </a:prstGeom>
          <a:noFill/>
        </p:spPr>
        <p:txBody>
          <a:bodyPr wrap="square" rtlCol="0">
            <a:spAutoFit/>
          </a:bodyPr>
          <a:lstStyle/>
          <a:p>
            <a:pPr algn="ctr"/>
            <a:r>
              <a:rPr lang="en-US" sz="2800" dirty="0">
                <a:solidFill>
                  <a:schemeClr val="bg1"/>
                </a:solidFill>
                <a:effectLst>
                  <a:outerShdw blurRad="50800" dist="38100" dir="2700000" algn="tl" rotWithShape="0">
                    <a:prstClr val="black">
                      <a:alpha val="40000"/>
                    </a:prstClr>
                  </a:outerShdw>
                </a:effectLst>
                <a:latin typeface="Cooper Black" panose="0208090404030B020404" pitchFamily="18" charset="0"/>
              </a:rPr>
              <a:t>SUCESS</a:t>
            </a:r>
            <a:endParaRPr lang="sv-SE" sz="2800" dirty="0">
              <a:solidFill>
                <a:schemeClr val="bg1"/>
              </a:solidFill>
              <a:effectLst>
                <a:outerShdw blurRad="50800" dist="38100" dir="2700000" algn="tl" rotWithShape="0">
                  <a:prstClr val="black">
                    <a:alpha val="40000"/>
                  </a:prstClr>
                </a:outerShdw>
              </a:effectLst>
              <a:latin typeface="Cooper Black" panose="0208090404030B020404" pitchFamily="18" charset="0"/>
            </a:endParaRPr>
          </a:p>
        </p:txBody>
      </p:sp>
      <p:sp>
        <p:nvSpPr>
          <p:cNvPr id="45" name="TextBox 44">
            <a:extLst>
              <a:ext uri="{FF2B5EF4-FFF2-40B4-BE49-F238E27FC236}">
                <a16:creationId xmlns:a16="http://schemas.microsoft.com/office/drawing/2014/main" id="{CA28264A-4E28-47E1-FEF0-3829686610FA}"/>
              </a:ext>
            </a:extLst>
          </p:cNvPr>
          <p:cNvSpPr txBox="1"/>
          <p:nvPr/>
        </p:nvSpPr>
        <p:spPr>
          <a:xfrm>
            <a:off x="1776095" y="5806420"/>
            <a:ext cx="8639810" cy="738664"/>
          </a:xfrm>
          <a:prstGeom prst="rect">
            <a:avLst/>
          </a:prstGeom>
          <a:noFill/>
        </p:spPr>
        <p:txBody>
          <a:bodyPr wrap="square" rtlCol="0">
            <a:spAutoFit/>
          </a:bodyPr>
          <a:lstStyle/>
          <a:p>
            <a:pPr algn="ctr"/>
            <a:r>
              <a:rPr lang="sv-SE" sz="1400">
                <a:solidFill>
                  <a:schemeClr val="bg1"/>
                </a:solidFill>
                <a:effectLst>
                  <a:outerShdw blurRad="50800" dist="38100" dir="2700000" algn="tl" rotWithShape="0">
                    <a:prstClr val="black">
                      <a:alpha val="40000"/>
                    </a:prstClr>
                  </a:outerShdw>
                </a:effectLst>
                <a:latin typeface="Cooper Black" panose="0208090404030B020404" pitchFamily="18" charset="0"/>
              </a:rPr>
              <a:t>Lorem ipsum dolor sit amet, consectetur adipiscing elit. Sed do eiusmod tempor incididunt ut labore et dolore magna aliqua. Ut enim ad minim veniam, quis nostrud exercitation ullamco laboris nisi ut aliquip ex ea commodo consequat.</a:t>
            </a:r>
            <a:endParaRPr lang="sv-SE" sz="1400" dirty="0">
              <a:solidFill>
                <a:schemeClr val="bg1"/>
              </a:solidFill>
              <a:effectLst>
                <a:outerShdw blurRad="50800" dist="38100" dir="2700000" algn="tl" rotWithShape="0">
                  <a:prstClr val="black">
                    <a:alpha val="40000"/>
                  </a:prstClr>
                </a:outerShdw>
              </a:effectLst>
              <a:latin typeface="Cooper Black" panose="0208090404030B020404" pitchFamily="18" charset="0"/>
            </a:endParaRPr>
          </a:p>
        </p:txBody>
      </p:sp>
      <p:pic>
        <p:nvPicPr>
          <p:cNvPr id="46" name="Graphic 45" descr="Artificial Intelligence outline">
            <a:extLst>
              <a:ext uri="{FF2B5EF4-FFF2-40B4-BE49-F238E27FC236}">
                <a16:creationId xmlns:a16="http://schemas.microsoft.com/office/drawing/2014/main" id="{2806326C-B7A5-C387-709D-33E9B6733B9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65748" y="5384770"/>
            <a:ext cx="1244600" cy="1244600"/>
          </a:xfrm>
          <a:prstGeom prst="rect">
            <a:avLst/>
          </a:prstGeom>
          <a:effectLst>
            <a:outerShdw blurRad="50800" dist="38100" dir="2700000" algn="tl" rotWithShape="0">
              <a:prstClr val="black">
                <a:alpha val="40000"/>
              </a:prstClr>
            </a:outerShdw>
          </a:effectLst>
        </p:spPr>
      </p:pic>
      <p:grpSp>
        <p:nvGrpSpPr>
          <p:cNvPr id="59" name="Group 58">
            <a:extLst>
              <a:ext uri="{FF2B5EF4-FFF2-40B4-BE49-F238E27FC236}">
                <a16:creationId xmlns:a16="http://schemas.microsoft.com/office/drawing/2014/main" id="{89B2A087-6402-35CE-B446-19164D577454}"/>
              </a:ext>
            </a:extLst>
          </p:cNvPr>
          <p:cNvGrpSpPr/>
          <p:nvPr/>
        </p:nvGrpSpPr>
        <p:grpSpPr>
          <a:xfrm>
            <a:off x="0" y="6863060"/>
            <a:ext cx="12192000" cy="6858000"/>
            <a:chOff x="0" y="0"/>
            <a:chExt cx="12192000" cy="6858000"/>
          </a:xfrm>
        </p:grpSpPr>
        <p:sp>
          <p:nvSpPr>
            <p:cNvPr id="47" name="Rectangle 46">
              <a:extLst>
                <a:ext uri="{FF2B5EF4-FFF2-40B4-BE49-F238E27FC236}">
                  <a16:creationId xmlns:a16="http://schemas.microsoft.com/office/drawing/2014/main" id="{AA3E755D-22FD-1457-1569-670F44A8C6F0}"/>
                </a:ext>
              </a:extLst>
            </p:cNvPr>
            <p:cNvSpPr/>
            <p:nvPr/>
          </p:nvSpPr>
          <p:spPr>
            <a:xfrm>
              <a:off x="0" y="0"/>
              <a:ext cx="12192000" cy="6858000"/>
            </a:xfrm>
            <a:prstGeom prst="rect">
              <a:avLst/>
            </a:prstGeom>
            <a:solidFill>
              <a:schemeClr val="accent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8" name="TextBox 47">
              <a:extLst>
                <a:ext uri="{FF2B5EF4-FFF2-40B4-BE49-F238E27FC236}">
                  <a16:creationId xmlns:a16="http://schemas.microsoft.com/office/drawing/2014/main" id="{12005C1D-4B6A-BB70-DF96-3EF7DFE6E239}"/>
                </a:ext>
              </a:extLst>
            </p:cNvPr>
            <p:cNvSpPr txBox="1"/>
            <p:nvPr/>
          </p:nvSpPr>
          <p:spPr>
            <a:xfrm>
              <a:off x="1671320" y="3038544"/>
              <a:ext cx="8849360" cy="923330"/>
            </a:xfrm>
            <a:prstGeom prst="rect">
              <a:avLst/>
            </a:prstGeom>
            <a:noFill/>
          </p:spPr>
          <p:txBody>
            <a:bodyPr wrap="square" rtlCol="0">
              <a:spAutoFit/>
            </a:bodyPr>
            <a:lstStyle/>
            <a:p>
              <a:pPr algn="ctr"/>
              <a:r>
                <a:rPr lang="en-US" sz="5400" dirty="0">
                  <a:solidFill>
                    <a:schemeClr val="bg1"/>
                  </a:solidFill>
                  <a:latin typeface="Trade Gothic Next Heavy" panose="020F0502020204030204" pitchFamily="34" charset="0"/>
                </a:rPr>
                <a:t>BUSINESS VISION</a:t>
              </a:r>
              <a:endParaRPr lang="sv-SE" sz="5400" dirty="0">
                <a:solidFill>
                  <a:schemeClr val="bg1"/>
                </a:solidFill>
                <a:latin typeface="Trade Gothic Next Heavy" panose="020F0502020204030204" pitchFamily="34" charset="0"/>
              </a:endParaRPr>
            </a:p>
          </p:txBody>
        </p:sp>
        <p:sp>
          <p:nvSpPr>
            <p:cNvPr id="49" name="Scroll: Horizontal 48">
              <a:extLst>
                <a:ext uri="{FF2B5EF4-FFF2-40B4-BE49-F238E27FC236}">
                  <a16:creationId xmlns:a16="http://schemas.microsoft.com/office/drawing/2014/main" id="{C5CFCC30-D188-DAA2-F874-1BE9455E69E8}"/>
                </a:ext>
              </a:extLst>
            </p:cNvPr>
            <p:cNvSpPr/>
            <p:nvPr/>
          </p:nvSpPr>
          <p:spPr>
            <a:xfrm>
              <a:off x="4622800" y="951002"/>
              <a:ext cx="2946400" cy="1686560"/>
            </a:xfrm>
            <a:prstGeom prst="horizontalScroll">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53" name="Straight Connector 52">
              <a:extLst>
                <a:ext uri="{FF2B5EF4-FFF2-40B4-BE49-F238E27FC236}">
                  <a16:creationId xmlns:a16="http://schemas.microsoft.com/office/drawing/2014/main" id="{E269C3EF-E1C5-C04B-6CFA-3DE9B75CB196}"/>
                </a:ext>
              </a:extLst>
            </p:cNvPr>
            <p:cNvCxnSpPr/>
            <p:nvPr/>
          </p:nvCxnSpPr>
          <p:spPr>
            <a:xfrm flipV="1">
              <a:off x="2153920" y="4286964"/>
              <a:ext cx="7884160" cy="37158"/>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58" name="Arrow: Striped Right 57">
              <a:extLst>
                <a:ext uri="{FF2B5EF4-FFF2-40B4-BE49-F238E27FC236}">
                  <a16:creationId xmlns:a16="http://schemas.microsoft.com/office/drawing/2014/main" id="{39F93321-EAA7-D0EC-CB60-47DCA804B855}"/>
                </a:ext>
              </a:extLst>
            </p:cNvPr>
            <p:cNvSpPr/>
            <p:nvPr/>
          </p:nvSpPr>
          <p:spPr>
            <a:xfrm rot="5400000">
              <a:off x="5073920" y="4998154"/>
              <a:ext cx="2044160" cy="1012528"/>
            </a:xfrm>
            <a:prstGeom prst="stripedRightArrow">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pSp>
    </p:spTree>
    <p:extLst>
      <p:ext uri="{BB962C8B-B14F-4D97-AF65-F5344CB8AC3E}">
        <p14:creationId xmlns:p14="http://schemas.microsoft.com/office/powerpoint/2010/main" val="417222936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622</TotalTime>
  <Words>850</Words>
  <Application>Microsoft Office PowerPoint</Application>
  <PresentationFormat>Widescreen</PresentationFormat>
  <Paragraphs>45</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Aptos</vt:lpstr>
      <vt:lpstr>Aptos Display</vt:lpstr>
      <vt:lpstr>Arial</vt:lpstr>
      <vt:lpstr>Cooper Black</vt:lpstr>
      <vt:lpstr>Trade Gothic Next Heavy</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Tutorial Guides</dc:creator>
  <cp:lastModifiedBy>Tutorial Guides</cp:lastModifiedBy>
  <cp:revision>1</cp:revision>
  <dcterms:created xsi:type="dcterms:W3CDTF">2025-04-12T07:52:35Z</dcterms:created>
  <dcterms:modified xsi:type="dcterms:W3CDTF">2025-04-12T18:14:51Z</dcterms:modified>
</cp:coreProperties>
</file>